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83" r:id="rId7"/>
    <p:sldId id="285" r:id="rId8"/>
    <p:sldId id="284" r:id="rId9"/>
    <p:sldId id="286" r:id="rId10"/>
    <p:sldId id="287" r:id="rId11"/>
    <p:sldId id="297" r:id="rId12"/>
    <p:sldId id="288" r:id="rId13"/>
    <p:sldId id="289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2" r:id="rId22"/>
    <p:sldId id="270" r:id="rId23"/>
    <p:sldId id="271" r:id="rId24"/>
    <p:sldId id="274" r:id="rId25"/>
    <p:sldId id="275" r:id="rId26"/>
    <p:sldId id="290" r:id="rId27"/>
    <p:sldId id="276" r:id="rId28"/>
    <p:sldId id="277" r:id="rId29"/>
    <p:sldId id="278" r:id="rId30"/>
    <p:sldId id="273" r:id="rId31"/>
    <p:sldId id="291" r:id="rId32"/>
    <p:sldId id="295" r:id="rId33"/>
    <p:sldId id="292" r:id="rId34"/>
    <p:sldId id="293" r:id="rId35"/>
    <p:sldId id="296" r:id="rId36"/>
    <p:sldId id="279" r:id="rId37"/>
    <p:sldId id="294" r:id="rId38"/>
    <p:sldId id="28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276C9EA-FC3F-4B0C-8165-B68746D295BB}">
          <p14:sldIdLst>
            <p14:sldId id="256"/>
          </p14:sldIdLst>
        </p14:section>
        <p14:section name="Into" id="{977A33BB-AD09-4A91-B985-A6EC0736EEDD}">
          <p14:sldIdLst>
            <p14:sldId id="257"/>
            <p14:sldId id="258"/>
            <p14:sldId id="259"/>
          </p14:sldIdLst>
        </p14:section>
        <p14:section name="The Premise" id="{E982DC08-EF7E-4F97-9F2C-951C39CB03D5}">
          <p14:sldIdLst>
            <p14:sldId id="260"/>
            <p14:sldId id="283"/>
            <p14:sldId id="285"/>
            <p14:sldId id="284"/>
            <p14:sldId id="286"/>
            <p14:sldId id="287"/>
            <p14:sldId id="297"/>
            <p14:sldId id="288"/>
            <p14:sldId id="289"/>
          </p14:sldIdLst>
        </p14:section>
        <p14:section name="Event Architecture" id="{E0BEFE66-9531-4AE5-99A3-5E6914F5277B}">
          <p14:sldIdLst>
            <p14:sldId id="263"/>
            <p14:sldId id="264"/>
            <p14:sldId id="265"/>
            <p14:sldId id="266"/>
            <p14:sldId id="267"/>
            <p14:sldId id="268"/>
            <p14:sldId id="269"/>
            <p14:sldId id="272"/>
            <p14:sldId id="270"/>
            <p14:sldId id="271"/>
            <p14:sldId id="274"/>
            <p14:sldId id="275"/>
            <p14:sldId id="290"/>
            <p14:sldId id="276"/>
            <p14:sldId id="277"/>
            <p14:sldId id="278"/>
            <p14:sldId id="273"/>
            <p14:sldId id="291"/>
            <p14:sldId id="295"/>
            <p14:sldId id="292"/>
            <p14:sldId id="293"/>
            <p14:sldId id="296"/>
            <p14:sldId id="279"/>
            <p14:sldId id="29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6807" autoAdjust="0"/>
  </p:normalViewPr>
  <p:slideViewPr>
    <p:cSldViewPr snapToGrid="0">
      <p:cViewPr varScale="1">
        <p:scale>
          <a:sx n="116" d="100"/>
          <a:sy n="116" d="100"/>
        </p:scale>
        <p:origin x="2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8A309-746C-4694-9367-B8AEF2975304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77528AF7-F7BD-49A0-8134-938E8B3BEDEA}">
      <dgm:prSet/>
      <dgm:spPr/>
      <dgm:t>
        <a:bodyPr/>
        <a:lstStyle/>
        <a:p>
          <a:r>
            <a:rPr lang="da-DK"/>
            <a:t>The network is reliable</a:t>
          </a:r>
          <a:endParaRPr lang="en-US"/>
        </a:p>
      </dgm:t>
    </dgm:pt>
    <dgm:pt modelId="{0F69E366-E90D-44BF-ABA6-37D8E65F6FA6}" type="parTrans" cxnId="{A23E4DF0-4B33-4351-A26D-52E5E2F72C2C}">
      <dgm:prSet/>
      <dgm:spPr/>
      <dgm:t>
        <a:bodyPr/>
        <a:lstStyle/>
        <a:p>
          <a:endParaRPr lang="en-US"/>
        </a:p>
      </dgm:t>
    </dgm:pt>
    <dgm:pt modelId="{0B4D75DC-0AF8-4E1B-9191-2F468F610834}" type="sibTrans" cxnId="{A23E4DF0-4B33-4351-A26D-52E5E2F72C2C}">
      <dgm:prSet/>
      <dgm:spPr/>
      <dgm:t>
        <a:bodyPr/>
        <a:lstStyle/>
        <a:p>
          <a:endParaRPr lang="en-US"/>
        </a:p>
      </dgm:t>
    </dgm:pt>
    <dgm:pt modelId="{67532F63-510E-46E4-8FD3-40D07F702228}">
      <dgm:prSet/>
      <dgm:spPr/>
      <dgm:t>
        <a:bodyPr/>
        <a:lstStyle/>
        <a:p>
          <a:r>
            <a:rPr lang="da-DK"/>
            <a:t>Latency is zero</a:t>
          </a:r>
          <a:endParaRPr lang="en-US"/>
        </a:p>
      </dgm:t>
    </dgm:pt>
    <dgm:pt modelId="{005B734B-D096-4C18-AC5C-66C16E5AC876}" type="parTrans" cxnId="{13267D24-53B3-4BC1-A44E-147E660FFAFA}">
      <dgm:prSet/>
      <dgm:spPr/>
      <dgm:t>
        <a:bodyPr/>
        <a:lstStyle/>
        <a:p>
          <a:endParaRPr lang="en-US"/>
        </a:p>
      </dgm:t>
    </dgm:pt>
    <dgm:pt modelId="{247BFDC4-1484-4BFB-B796-B98B3F588FD2}" type="sibTrans" cxnId="{13267D24-53B3-4BC1-A44E-147E660FFAFA}">
      <dgm:prSet/>
      <dgm:spPr/>
      <dgm:t>
        <a:bodyPr/>
        <a:lstStyle/>
        <a:p>
          <a:endParaRPr lang="en-US"/>
        </a:p>
      </dgm:t>
    </dgm:pt>
    <dgm:pt modelId="{9F77EBBD-BD9B-403C-A591-23EEE723E46D}">
      <dgm:prSet/>
      <dgm:spPr/>
      <dgm:t>
        <a:bodyPr/>
        <a:lstStyle/>
        <a:p>
          <a:r>
            <a:rPr lang="da-DK"/>
            <a:t>Bandwith is infinite</a:t>
          </a:r>
          <a:endParaRPr lang="en-US"/>
        </a:p>
      </dgm:t>
    </dgm:pt>
    <dgm:pt modelId="{AA34889E-B89E-4618-9372-CE348C9628B7}" type="parTrans" cxnId="{25FF7AB8-81BD-4239-9BAE-1B0D29818E47}">
      <dgm:prSet/>
      <dgm:spPr/>
      <dgm:t>
        <a:bodyPr/>
        <a:lstStyle/>
        <a:p>
          <a:endParaRPr lang="en-US"/>
        </a:p>
      </dgm:t>
    </dgm:pt>
    <dgm:pt modelId="{483E5644-6F25-461B-A11D-6C0B272F69B4}" type="sibTrans" cxnId="{25FF7AB8-81BD-4239-9BAE-1B0D29818E47}">
      <dgm:prSet/>
      <dgm:spPr/>
      <dgm:t>
        <a:bodyPr/>
        <a:lstStyle/>
        <a:p>
          <a:endParaRPr lang="en-US"/>
        </a:p>
      </dgm:t>
    </dgm:pt>
    <dgm:pt modelId="{B1C672F6-AC14-42C9-A583-BA6B8D4347FD}">
      <dgm:prSet/>
      <dgm:spPr/>
      <dgm:t>
        <a:bodyPr/>
        <a:lstStyle/>
        <a:p>
          <a:r>
            <a:rPr lang="da-DK"/>
            <a:t>The network is secure</a:t>
          </a:r>
          <a:endParaRPr lang="en-US"/>
        </a:p>
      </dgm:t>
    </dgm:pt>
    <dgm:pt modelId="{5DBC73F4-5DE8-4063-B32A-D53F492FDAA1}" type="parTrans" cxnId="{8842B72A-9A4C-4BFB-9DB4-C3DE5B927DE7}">
      <dgm:prSet/>
      <dgm:spPr/>
      <dgm:t>
        <a:bodyPr/>
        <a:lstStyle/>
        <a:p>
          <a:endParaRPr lang="en-US"/>
        </a:p>
      </dgm:t>
    </dgm:pt>
    <dgm:pt modelId="{AA0E1027-5333-489C-BE74-E4D83DF9197A}" type="sibTrans" cxnId="{8842B72A-9A4C-4BFB-9DB4-C3DE5B927DE7}">
      <dgm:prSet/>
      <dgm:spPr/>
      <dgm:t>
        <a:bodyPr/>
        <a:lstStyle/>
        <a:p>
          <a:endParaRPr lang="en-US"/>
        </a:p>
      </dgm:t>
    </dgm:pt>
    <dgm:pt modelId="{FB12E24F-B3C9-4C23-A301-0A0F7B16163E}">
      <dgm:prSet/>
      <dgm:spPr/>
      <dgm:t>
        <a:bodyPr/>
        <a:lstStyle/>
        <a:p>
          <a:r>
            <a:rPr lang="da-DK"/>
            <a:t>Topology doesnt change</a:t>
          </a:r>
          <a:endParaRPr lang="en-US"/>
        </a:p>
      </dgm:t>
    </dgm:pt>
    <dgm:pt modelId="{DA2E1F86-EA82-4B68-8B4C-AC4DEDDFDF20}" type="parTrans" cxnId="{8C69DC3A-6A26-466B-A28E-857C27D2CBCE}">
      <dgm:prSet/>
      <dgm:spPr/>
      <dgm:t>
        <a:bodyPr/>
        <a:lstStyle/>
        <a:p>
          <a:endParaRPr lang="en-US"/>
        </a:p>
      </dgm:t>
    </dgm:pt>
    <dgm:pt modelId="{5109F7B3-2AE0-472E-B931-0E0075FC8F1C}" type="sibTrans" cxnId="{8C69DC3A-6A26-466B-A28E-857C27D2CBCE}">
      <dgm:prSet/>
      <dgm:spPr/>
      <dgm:t>
        <a:bodyPr/>
        <a:lstStyle/>
        <a:p>
          <a:endParaRPr lang="en-US"/>
        </a:p>
      </dgm:t>
    </dgm:pt>
    <dgm:pt modelId="{5B5E571A-F083-4589-A3B3-B8F346F2A816}">
      <dgm:prSet/>
      <dgm:spPr/>
      <dgm:t>
        <a:bodyPr/>
        <a:lstStyle/>
        <a:p>
          <a:r>
            <a:rPr lang="da-DK"/>
            <a:t>There is one administrator</a:t>
          </a:r>
          <a:endParaRPr lang="en-US"/>
        </a:p>
      </dgm:t>
    </dgm:pt>
    <dgm:pt modelId="{67ADAA39-42CE-4AE5-A2DD-8CE535806040}" type="parTrans" cxnId="{5880F39B-1181-4392-8CB5-1B546BF87E8E}">
      <dgm:prSet/>
      <dgm:spPr/>
      <dgm:t>
        <a:bodyPr/>
        <a:lstStyle/>
        <a:p>
          <a:endParaRPr lang="en-US"/>
        </a:p>
      </dgm:t>
    </dgm:pt>
    <dgm:pt modelId="{75D80685-8051-436B-8135-3DC44D1B74A2}" type="sibTrans" cxnId="{5880F39B-1181-4392-8CB5-1B546BF87E8E}">
      <dgm:prSet/>
      <dgm:spPr/>
      <dgm:t>
        <a:bodyPr/>
        <a:lstStyle/>
        <a:p>
          <a:endParaRPr lang="en-US"/>
        </a:p>
      </dgm:t>
    </dgm:pt>
    <dgm:pt modelId="{6E07D0C8-F995-47C7-B6AD-F52678AFDAB9}">
      <dgm:prSet/>
      <dgm:spPr/>
      <dgm:t>
        <a:bodyPr/>
        <a:lstStyle/>
        <a:p>
          <a:r>
            <a:rPr lang="da-DK"/>
            <a:t>Transport cost is zero</a:t>
          </a:r>
          <a:endParaRPr lang="en-US"/>
        </a:p>
      </dgm:t>
    </dgm:pt>
    <dgm:pt modelId="{6DE80FC6-C2E5-4320-BE80-B309094EF4D2}" type="parTrans" cxnId="{28109358-5FEB-4180-98AB-76BE0EC54657}">
      <dgm:prSet/>
      <dgm:spPr/>
      <dgm:t>
        <a:bodyPr/>
        <a:lstStyle/>
        <a:p>
          <a:endParaRPr lang="en-US"/>
        </a:p>
      </dgm:t>
    </dgm:pt>
    <dgm:pt modelId="{D1683ABF-1F80-47AD-9FEC-3236D43E6AA6}" type="sibTrans" cxnId="{28109358-5FEB-4180-98AB-76BE0EC54657}">
      <dgm:prSet/>
      <dgm:spPr/>
      <dgm:t>
        <a:bodyPr/>
        <a:lstStyle/>
        <a:p>
          <a:endParaRPr lang="en-US"/>
        </a:p>
      </dgm:t>
    </dgm:pt>
    <dgm:pt modelId="{803711E7-4442-4437-8BCD-2A802C78EA44}">
      <dgm:prSet/>
      <dgm:spPr/>
      <dgm:t>
        <a:bodyPr/>
        <a:lstStyle/>
        <a:p>
          <a:r>
            <a:rPr lang="da-DK"/>
            <a:t>The network is homogeneous</a:t>
          </a:r>
          <a:endParaRPr lang="en-US"/>
        </a:p>
      </dgm:t>
    </dgm:pt>
    <dgm:pt modelId="{E44576AF-C03B-4E37-96DE-42FFDAF8D03C}" type="parTrans" cxnId="{EED7FCBA-893B-4DDE-96DA-127EBDFFCBB5}">
      <dgm:prSet/>
      <dgm:spPr/>
      <dgm:t>
        <a:bodyPr/>
        <a:lstStyle/>
        <a:p>
          <a:endParaRPr lang="en-US"/>
        </a:p>
      </dgm:t>
    </dgm:pt>
    <dgm:pt modelId="{410D166C-320E-4695-BC20-8EF4AD46FF84}" type="sibTrans" cxnId="{EED7FCBA-893B-4DDE-96DA-127EBDFFCBB5}">
      <dgm:prSet/>
      <dgm:spPr/>
      <dgm:t>
        <a:bodyPr/>
        <a:lstStyle/>
        <a:p>
          <a:endParaRPr lang="en-US"/>
        </a:p>
      </dgm:t>
    </dgm:pt>
    <dgm:pt modelId="{742A1CDC-D621-4F47-9416-CDF281BA84C5}" type="pres">
      <dgm:prSet presAssocID="{C228A309-746C-4694-9367-B8AEF2975304}" presName="diagram" presStyleCnt="0">
        <dgm:presLayoutVars>
          <dgm:dir/>
          <dgm:resizeHandles val="exact"/>
        </dgm:presLayoutVars>
      </dgm:prSet>
      <dgm:spPr/>
    </dgm:pt>
    <dgm:pt modelId="{6A885684-B1AB-47F1-A6AF-D27D443B929B}" type="pres">
      <dgm:prSet presAssocID="{77528AF7-F7BD-49A0-8134-938E8B3BEDEA}" presName="node" presStyleLbl="node1" presStyleIdx="0" presStyleCnt="8">
        <dgm:presLayoutVars>
          <dgm:bulletEnabled val="1"/>
        </dgm:presLayoutVars>
      </dgm:prSet>
      <dgm:spPr/>
    </dgm:pt>
    <dgm:pt modelId="{BCECB291-5361-4D06-A596-723E63DF15A3}" type="pres">
      <dgm:prSet presAssocID="{0B4D75DC-0AF8-4E1B-9191-2F468F610834}" presName="sibTrans" presStyleCnt="0"/>
      <dgm:spPr/>
    </dgm:pt>
    <dgm:pt modelId="{749BB1D5-FBCC-4A94-892B-633227C0C7CB}" type="pres">
      <dgm:prSet presAssocID="{67532F63-510E-46E4-8FD3-40D07F702228}" presName="node" presStyleLbl="node1" presStyleIdx="1" presStyleCnt="8">
        <dgm:presLayoutVars>
          <dgm:bulletEnabled val="1"/>
        </dgm:presLayoutVars>
      </dgm:prSet>
      <dgm:spPr/>
    </dgm:pt>
    <dgm:pt modelId="{57B94F92-1143-4E2D-97E0-78346CAA8C09}" type="pres">
      <dgm:prSet presAssocID="{247BFDC4-1484-4BFB-B796-B98B3F588FD2}" presName="sibTrans" presStyleCnt="0"/>
      <dgm:spPr/>
    </dgm:pt>
    <dgm:pt modelId="{86FDA268-782C-4D3B-A2D0-5CDD2DAAD04E}" type="pres">
      <dgm:prSet presAssocID="{9F77EBBD-BD9B-403C-A591-23EEE723E46D}" presName="node" presStyleLbl="node1" presStyleIdx="2" presStyleCnt="8">
        <dgm:presLayoutVars>
          <dgm:bulletEnabled val="1"/>
        </dgm:presLayoutVars>
      </dgm:prSet>
      <dgm:spPr/>
    </dgm:pt>
    <dgm:pt modelId="{8F459A39-848E-4430-8E97-05476E122E23}" type="pres">
      <dgm:prSet presAssocID="{483E5644-6F25-461B-A11D-6C0B272F69B4}" presName="sibTrans" presStyleCnt="0"/>
      <dgm:spPr/>
    </dgm:pt>
    <dgm:pt modelId="{666F005C-5C6E-4ECD-8EA1-B655AF699A96}" type="pres">
      <dgm:prSet presAssocID="{B1C672F6-AC14-42C9-A583-BA6B8D4347FD}" presName="node" presStyleLbl="node1" presStyleIdx="3" presStyleCnt="8">
        <dgm:presLayoutVars>
          <dgm:bulletEnabled val="1"/>
        </dgm:presLayoutVars>
      </dgm:prSet>
      <dgm:spPr/>
    </dgm:pt>
    <dgm:pt modelId="{6B5F1C6F-3B9E-4572-812D-7D1FA12B940D}" type="pres">
      <dgm:prSet presAssocID="{AA0E1027-5333-489C-BE74-E4D83DF9197A}" presName="sibTrans" presStyleCnt="0"/>
      <dgm:spPr/>
    </dgm:pt>
    <dgm:pt modelId="{5EE751E7-7479-4E86-B93C-948FDF988030}" type="pres">
      <dgm:prSet presAssocID="{FB12E24F-B3C9-4C23-A301-0A0F7B16163E}" presName="node" presStyleLbl="node1" presStyleIdx="4" presStyleCnt="8">
        <dgm:presLayoutVars>
          <dgm:bulletEnabled val="1"/>
        </dgm:presLayoutVars>
      </dgm:prSet>
      <dgm:spPr/>
    </dgm:pt>
    <dgm:pt modelId="{D10427B5-A039-43F6-B53B-B3FFAF7E1AA2}" type="pres">
      <dgm:prSet presAssocID="{5109F7B3-2AE0-472E-B931-0E0075FC8F1C}" presName="sibTrans" presStyleCnt="0"/>
      <dgm:spPr/>
    </dgm:pt>
    <dgm:pt modelId="{AE588BB9-D1DA-4647-B345-653676344ED3}" type="pres">
      <dgm:prSet presAssocID="{5B5E571A-F083-4589-A3B3-B8F346F2A816}" presName="node" presStyleLbl="node1" presStyleIdx="5" presStyleCnt="8">
        <dgm:presLayoutVars>
          <dgm:bulletEnabled val="1"/>
        </dgm:presLayoutVars>
      </dgm:prSet>
      <dgm:spPr/>
    </dgm:pt>
    <dgm:pt modelId="{D9408E12-28D6-4AC8-96F7-70B5DDA5DFE8}" type="pres">
      <dgm:prSet presAssocID="{75D80685-8051-436B-8135-3DC44D1B74A2}" presName="sibTrans" presStyleCnt="0"/>
      <dgm:spPr/>
    </dgm:pt>
    <dgm:pt modelId="{B01489EC-BF6C-4223-93F2-C3A8ACDE8ED6}" type="pres">
      <dgm:prSet presAssocID="{6E07D0C8-F995-47C7-B6AD-F52678AFDAB9}" presName="node" presStyleLbl="node1" presStyleIdx="6" presStyleCnt="8">
        <dgm:presLayoutVars>
          <dgm:bulletEnabled val="1"/>
        </dgm:presLayoutVars>
      </dgm:prSet>
      <dgm:spPr/>
    </dgm:pt>
    <dgm:pt modelId="{4098A3CD-980A-4DE0-A20D-AA99D81EE394}" type="pres">
      <dgm:prSet presAssocID="{D1683ABF-1F80-47AD-9FEC-3236D43E6AA6}" presName="sibTrans" presStyleCnt="0"/>
      <dgm:spPr/>
    </dgm:pt>
    <dgm:pt modelId="{A410BC65-4196-41FD-BC31-BFB368AF66B0}" type="pres">
      <dgm:prSet presAssocID="{803711E7-4442-4437-8BCD-2A802C78EA44}" presName="node" presStyleLbl="node1" presStyleIdx="7" presStyleCnt="8">
        <dgm:presLayoutVars>
          <dgm:bulletEnabled val="1"/>
        </dgm:presLayoutVars>
      </dgm:prSet>
      <dgm:spPr/>
    </dgm:pt>
  </dgm:ptLst>
  <dgm:cxnLst>
    <dgm:cxn modelId="{B236A300-CBF5-40C5-9096-9F6F30B60D55}" type="presOf" srcId="{6E07D0C8-F995-47C7-B6AD-F52678AFDAB9}" destId="{B01489EC-BF6C-4223-93F2-C3A8ACDE8ED6}" srcOrd="0" destOrd="0" presId="urn:microsoft.com/office/officeart/2005/8/layout/default"/>
    <dgm:cxn modelId="{14D59022-2A5E-4849-A185-350F0C27EBCF}" type="presOf" srcId="{FB12E24F-B3C9-4C23-A301-0A0F7B16163E}" destId="{5EE751E7-7479-4E86-B93C-948FDF988030}" srcOrd="0" destOrd="0" presId="urn:microsoft.com/office/officeart/2005/8/layout/default"/>
    <dgm:cxn modelId="{13267D24-53B3-4BC1-A44E-147E660FFAFA}" srcId="{C228A309-746C-4694-9367-B8AEF2975304}" destId="{67532F63-510E-46E4-8FD3-40D07F702228}" srcOrd="1" destOrd="0" parTransId="{005B734B-D096-4C18-AC5C-66C16E5AC876}" sibTransId="{247BFDC4-1484-4BFB-B796-B98B3F588FD2}"/>
    <dgm:cxn modelId="{E9CD5529-F110-4A42-BA61-2D1F4DF0D478}" type="presOf" srcId="{5B5E571A-F083-4589-A3B3-B8F346F2A816}" destId="{AE588BB9-D1DA-4647-B345-653676344ED3}" srcOrd="0" destOrd="0" presId="urn:microsoft.com/office/officeart/2005/8/layout/default"/>
    <dgm:cxn modelId="{8842B72A-9A4C-4BFB-9DB4-C3DE5B927DE7}" srcId="{C228A309-746C-4694-9367-B8AEF2975304}" destId="{B1C672F6-AC14-42C9-A583-BA6B8D4347FD}" srcOrd="3" destOrd="0" parTransId="{5DBC73F4-5DE8-4063-B32A-D53F492FDAA1}" sibTransId="{AA0E1027-5333-489C-BE74-E4D83DF9197A}"/>
    <dgm:cxn modelId="{4478672E-A46E-4F57-8131-D4F85D716023}" type="presOf" srcId="{803711E7-4442-4437-8BCD-2A802C78EA44}" destId="{A410BC65-4196-41FD-BC31-BFB368AF66B0}" srcOrd="0" destOrd="0" presId="urn:microsoft.com/office/officeart/2005/8/layout/default"/>
    <dgm:cxn modelId="{8C69DC3A-6A26-466B-A28E-857C27D2CBCE}" srcId="{C228A309-746C-4694-9367-B8AEF2975304}" destId="{FB12E24F-B3C9-4C23-A301-0A0F7B16163E}" srcOrd="4" destOrd="0" parTransId="{DA2E1F86-EA82-4B68-8B4C-AC4DEDDFDF20}" sibTransId="{5109F7B3-2AE0-472E-B931-0E0075FC8F1C}"/>
    <dgm:cxn modelId="{28109358-5FEB-4180-98AB-76BE0EC54657}" srcId="{C228A309-746C-4694-9367-B8AEF2975304}" destId="{6E07D0C8-F995-47C7-B6AD-F52678AFDAB9}" srcOrd="6" destOrd="0" parTransId="{6DE80FC6-C2E5-4320-BE80-B309094EF4D2}" sibTransId="{D1683ABF-1F80-47AD-9FEC-3236D43E6AA6}"/>
    <dgm:cxn modelId="{0CCDA779-C9EB-463C-859A-EC68A12E1490}" type="presOf" srcId="{9F77EBBD-BD9B-403C-A591-23EEE723E46D}" destId="{86FDA268-782C-4D3B-A2D0-5CDD2DAAD04E}" srcOrd="0" destOrd="0" presId="urn:microsoft.com/office/officeart/2005/8/layout/default"/>
    <dgm:cxn modelId="{5880F39B-1181-4392-8CB5-1B546BF87E8E}" srcId="{C228A309-746C-4694-9367-B8AEF2975304}" destId="{5B5E571A-F083-4589-A3B3-B8F346F2A816}" srcOrd="5" destOrd="0" parTransId="{67ADAA39-42CE-4AE5-A2DD-8CE535806040}" sibTransId="{75D80685-8051-436B-8135-3DC44D1B74A2}"/>
    <dgm:cxn modelId="{921B19B1-71BA-4B05-998B-6E5C954E8D57}" type="presOf" srcId="{67532F63-510E-46E4-8FD3-40D07F702228}" destId="{749BB1D5-FBCC-4A94-892B-633227C0C7CB}" srcOrd="0" destOrd="0" presId="urn:microsoft.com/office/officeart/2005/8/layout/default"/>
    <dgm:cxn modelId="{25FF7AB8-81BD-4239-9BAE-1B0D29818E47}" srcId="{C228A309-746C-4694-9367-B8AEF2975304}" destId="{9F77EBBD-BD9B-403C-A591-23EEE723E46D}" srcOrd="2" destOrd="0" parTransId="{AA34889E-B89E-4618-9372-CE348C9628B7}" sibTransId="{483E5644-6F25-461B-A11D-6C0B272F69B4}"/>
    <dgm:cxn modelId="{86D608BA-86FD-43FF-A5D2-C9E2F472F802}" type="presOf" srcId="{B1C672F6-AC14-42C9-A583-BA6B8D4347FD}" destId="{666F005C-5C6E-4ECD-8EA1-B655AF699A96}" srcOrd="0" destOrd="0" presId="urn:microsoft.com/office/officeart/2005/8/layout/default"/>
    <dgm:cxn modelId="{EED7FCBA-893B-4DDE-96DA-127EBDFFCBB5}" srcId="{C228A309-746C-4694-9367-B8AEF2975304}" destId="{803711E7-4442-4437-8BCD-2A802C78EA44}" srcOrd="7" destOrd="0" parTransId="{E44576AF-C03B-4E37-96DE-42FFDAF8D03C}" sibTransId="{410D166C-320E-4695-BC20-8EF4AD46FF84}"/>
    <dgm:cxn modelId="{3E5625C8-A6A3-4E44-8062-C2B72E7F0F44}" type="presOf" srcId="{C228A309-746C-4694-9367-B8AEF2975304}" destId="{742A1CDC-D621-4F47-9416-CDF281BA84C5}" srcOrd="0" destOrd="0" presId="urn:microsoft.com/office/officeart/2005/8/layout/default"/>
    <dgm:cxn modelId="{BB5F30D9-E05F-4644-8909-7343FB89ECA1}" type="presOf" srcId="{77528AF7-F7BD-49A0-8134-938E8B3BEDEA}" destId="{6A885684-B1AB-47F1-A6AF-D27D443B929B}" srcOrd="0" destOrd="0" presId="urn:microsoft.com/office/officeart/2005/8/layout/default"/>
    <dgm:cxn modelId="{A23E4DF0-4B33-4351-A26D-52E5E2F72C2C}" srcId="{C228A309-746C-4694-9367-B8AEF2975304}" destId="{77528AF7-F7BD-49A0-8134-938E8B3BEDEA}" srcOrd="0" destOrd="0" parTransId="{0F69E366-E90D-44BF-ABA6-37D8E65F6FA6}" sibTransId="{0B4D75DC-0AF8-4E1B-9191-2F468F610834}"/>
    <dgm:cxn modelId="{C2BE8819-F166-4F80-977A-BFBB8C5A0AB0}" type="presParOf" srcId="{742A1CDC-D621-4F47-9416-CDF281BA84C5}" destId="{6A885684-B1AB-47F1-A6AF-D27D443B929B}" srcOrd="0" destOrd="0" presId="urn:microsoft.com/office/officeart/2005/8/layout/default"/>
    <dgm:cxn modelId="{DCC30F06-E5EE-4FDA-8B05-914697534657}" type="presParOf" srcId="{742A1CDC-D621-4F47-9416-CDF281BA84C5}" destId="{BCECB291-5361-4D06-A596-723E63DF15A3}" srcOrd="1" destOrd="0" presId="urn:microsoft.com/office/officeart/2005/8/layout/default"/>
    <dgm:cxn modelId="{1A9EAB10-4B70-4E18-AA4A-645D49FF6B50}" type="presParOf" srcId="{742A1CDC-D621-4F47-9416-CDF281BA84C5}" destId="{749BB1D5-FBCC-4A94-892B-633227C0C7CB}" srcOrd="2" destOrd="0" presId="urn:microsoft.com/office/officeart/2005/8/layout/default"/>
    <dgm:cxn modelId="{A46312AE-4670-4DBA-A93B-028934807C7C}" type="presParOf" srcId="{742A1CDC-D621-4F47-9416-CDF281BA84C5}" destId="{57B94F92-1143-4E2D-97E0-78346CAA8C09}" srcOrd="3" destOrd="0" presId="urn:microsoft.com/office/officeart/2005/8/layout/default"/>
    <dgm:cxn modelId="{EC8D4365-D6D6-4E42-B221-925B7B00DD5A}" type="presParOf" srcId="{742A1CDC-D621-4F47-9416-CDF281BA84C5}" destId="{86FDA268-782C-4D3B-A2D0-5CDD2DAAD04E}" srcOrd="4" destOrd="0" presId="urn:microsoft.com/office/officeart/2005/8/layout/default"/>
    <dgm:cxn modelId="{5FA03F1D-4FE5-432B-895C-B0FD42F0EE39}" type="presParOf" srcId="{742A1CDC-D621-4F47-9416-CDF281BA84C5}" destId="{8F459A39-848E-4430-8E97-05476E122E23}" srcOrd="5" destOrd="0" presId="urn:microsoft.com/office/officeart/2005/8/layout/default"/>
    <dgm:cxn modelId="{0A92EF86-1D4F-4DC0-8B48-56A976720C43}" type="presParOf" srcId="{742A1CDC-D621-4F47-9416-CDF281BA84C5}" destId="{666F005C-5C6E-4ECD-8EA1-B655AF699A96}" srcOrd="6" destOrd="0" presId="urn:microsoft.com/office/officeart/2005/8/layout/default"/>
    <dgm:cxn modelId="{48C8A343-D6DC-454B-8DC0-E1DE54FBF322}" type="presParOf" srcId="{742A1CDC-D621-4F47-9416-CDF281BA84C5}" destId="{6B5F1C6F-3B9E-4572-812D-7D1FA12B940D}" srcOrd="7" destOrd="0" presId="urn:microsoft.com/office/officeart/2005/8/layout/default"/>
    <dgm:cxn modelId="{38DD677A-271A-4069-BBD3-C12C962FFBB5}" type="presParOf" srcId="{742A1CDC-D621-4F47-9416-CDF281BA84C5}" destId="{5EE751E7-7479-4E86-B93C-948FDF988030}" srcOrd="8" destOrd="0" presId="urn:microsoft.com/office/officeart/2005/8/layout/default"/>
    <dgm:cxn modelId="{4753FD50-956B-47CC-9394-24493EBAF4F1}" type="presParOf" srcId="{742A1CDC-D621-4F47-9416-CDF281BA84C5}" destId="{D10427B5-A039-43F6-B53B-B3FFAF7E1AA2}" srcOrd="9" destOrd="0" presId="urn:microsoft.com/office/officeart/2005/8/layout/default"/>
    <dgm:cxn modelId="{028476BF-8C6F-497A-90EA-98410772EF91}" type="presParOf" srcId="{742A1CDC-D621-4F47-9416-CDF281BA84C5}" destId="{AE588BB9-D1DA-4647-B345-653676344ED3}" srcOrd="10" destOrd="0" presId="urn:microsoft.com/office/officeart/2005/8/layout/default"/>
    <dgm:cxn modelId="{AE537D2A-3912-48FE-B353-B6F8CD6B021E}" type="presParOf" srcId="{742A1CDC-D621-4F47-9416-CDF281BA84C5}" destId="{D9408E12-28D6-4AC8-96F7-70B5DDA5DFE8}" srcOrd="11" destOrd="0" presId="urn:microsoft.com/office/officeart/2005/8/layout/default"/>
    <dgm:cxn modelId="{E5C090A8-2F5F-4805-8319-3C3B9FADBDCF}" type="presParOf" srcId="{742A1CDC-D621-4F47-9416-CDF281BA84C5}" destId="{B01489EC-BF6C-4223-93F2-C3A8ACDE8ED6}" srcOrd="12" destOrd="0" presId="urn:microsoft.com/office/officeart/2005/8/layout/default"/>
    <dgm:cxn modelId="{E921ADDA-7F06-4A38-A5E1-C99594E8830E}" type="presParOf" srcId="{742A1CDC-D621-4F47-9416-CDF281BA84C5}" destId="{4098A3CD-980A-4DE0-A20D-AA99D81EE394}" srcOrd="13" destOrd="0" presId="urn:microsoft.com/office/officeart/2005/8/layout/default"/>
    <dgm:cxn modelId="{A10949A3-2FBB-4F74-B0B9-5DB6C30CC3C3}" type="presParOf" srcId="{742A1CDC-D621-4F47-9416-CDF281BA84C5}" destId="{A410BC65-4196-41FD-BC31-BFB368AF66B0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827B02-72AD-45C2-AC98-F56F8487F116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2475DB5-061D-4642-ACF8-C775B605CE88}">
      <dgm:prSet/>
      <dgm:spPr/>
      <dgm:t>
        <a:bodyPr/>
        <a:lstStyle/>
        <a:p>
          <a:r>
            <a:rPr lang="da-DK"/>
            <a:t>Has side effects</a:t>
          </a:r>
          <a:endParaRPr lang="en-US"/>
        </a:p>
      </dgm:t>
    </dgm:pt>
    <dgm:pt modelId="{8F9050B8-69F7-4896-B176-85AB2318168E}" type="parTrans" cxnId="{64747829-FB1F-4090-A3A6-DEE6E693B302}">
      <dgm:prSet/>
      <dgm:spPr/>
      <dgm:t>
        <a:bodyPr/>
        <a:lstStyle/>
        <a:p>
          <a:endParaRPr lang="en-US"/>
        </a:p>
      </dgm:t>
    </dgm:pt>
    <dgm:pt modelId="{423CF5AE-B9B8-414C-9822-C663066C391D}" type="sibTrans" cxnId="{64747829-FB1F-4090-A3A6-DEE6E693B302}">
      <dgm:prSet/>
      <dgm:spPr/>
      <dgm:t>
        <a:bodyPr/>
        <a:lstStyle/>
        <a:p>
          <a:endParaRPr lang="en-US"/>
        </a:p>
      </dgm:t>
    </dgm:pt>
    <dgm:pt modelId="{E5E5D9DF-A9B4-4F95-9C74-87C2BD77AD42}">
      <dgm:prSet/>
      <dgm:spPr/>
      <dgm:t>
        <a:bodyPr/>
        <a:lstStyle/>
        <a:p>
          <a:r>
            <a:rPr lang="da-DK"/>
            <a:t>Modifies the state</a:t>
          </a:r>
          <a:endParaRPr lang="en-US"/>
        </a:p>
      </dgm:t>
    </dgm:pt>
    <dgm:pt modelId="{CBAED177-C891-4F93-BF4E-60E5C0A91402}" type="parTrans" cxnId="{2E38BDB8-439F-44D8-B2CE-E2ED1CE5601C}">
      <dgm:prSet/>
      <dgm:spPr/>
      <dgm:t>
        <a:bodyPr/>
        <a:lstStyle/>
        <a:p>
          <a:endParaRPr lang="en-US"/>
        </a:p>
      </dgm:t>
    </dgm:pt>
    <dgm:pt modelId="{E21C5FCB-AD63-427C-AB81-8A2F10CD2508}" type="sibTrans" cxnId="{2E38BDB8-439F-44D8-B2CE-E2ED1CE5601C}">
      <dgm:prSet/>
      <dgm:spPr/>
      <dgm:t>
        <a:bodyPr/>
        <a:lstStyle/>
        <a:p>
          <a:endParaRPr lang="en-US"/>
        </a:p>
      </dgm:t>
    </dgm:pt>
    <dgm:pt modelId="{ECC1609D-41CC-4343-B49C-36D393CB2969}">
      <dgm:prSet/>
      <dgm:spPr/>
      <dgm:t>
        <a:bodyPr/>
        <a:lstStyle/>
        <a:p>
          <a:r>
            <a:rPr lang="da-DK"/>
            <a:t>Does not return a result</a:t>
          </a:r>
          <a:endParaRPr lang="en-US"/>
        </a:p>
      </dgm:t>
    </dgm:pt>
    <dgm:pt modelId="{218D4536-D7A6-4633-860D-D58397D3978E}" type="parTrans" cxnId="{6062E7F6-3B6A-40D4-8D4F-F338ECC635BC}">
      <dgm:prSet/>
      <dgm:spPr/>
      <dgm:t>
        <a:bodyPr/>
        <a:lstStyle/>
        <a:p>
          <a:endParaRPr lang="en-US"/>
        </a:p>
      </dgm:t>
    </dgm:pt>
    <dgm:pt modelId="{4328F27B-B8DF-466B-A111-49A9C95217E4}" type="sibTrans" cxnId="{6062E7F6-3B6A-40D4-8D4F-F338ECC635BC}">
      <dgm:prSet/>
      <dgm:spPr/>
      <dgm:t>
        <a:bodyPr/>
        <a:lstStyle/>
        <a:p>
          <a:endParaRPr lang="en-US"/>
        </a:p>
      </dgm:t>
    </dgm:pt>
    <dgm:pt modelId="{5B941E68-91FE-4C42-94D2-0BF7F1917B03}" type="pres">
      <dgm:prSet presAssocID="{B7827B02-72AD-45C2-AC98-F56F8487F116}" presName="linear" presStyleCnt="0">
        <dgm:presLayoutVars>
          <dgm:animLvl val="lvl"/>
          <dgm:resizeHandles val="exact"/>
        </dgm:presLayoutVars>
      </dgm:prSet>
      <dgm:spPr/>
    </dgm:pt>
    <dgm:pt modelId="{8AEB41BB-EE4E-4955-AA98-4BF23798D845}" type="pres">
      <dgm:prSet presAssocID="{F2475DB5-061D-4642-ACF8-C775B605CE8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F000996-D756-47E8-B297-6E101E3DC1BF}" type="pres">
      <dgm:prSet presAssocID="{423CF5AE-B9B8-414C-9822-C663066C391D}" presName="spacer" presStyleCnt="0"/>
      <dgm:spPr/>
    </dgm:pt>
    <dgm:pt modelId="{A6370903-B228-4554-8913-630FF283EEB6}" type="pres">
      <dgm:prSet presAssocID="{E5E5D9DF-A9B4-4F95-9C74-87C2BD77AD4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DDEB45C-3EFA-4F76-A139-8B318CAE50DB}" type="pres">
      <dgm:prSet presAssocID="{E21C5FCB-AD63-427C-AB81-8A2F10CD2508}" presName="spacer" presStyleCnt="0"/>
      <dgm:spPr/>
    </dgm:pt>
    <dgm:pt modelId="{018BA89A-4EAD-4FA2-808C-AADCB5B2758C}" type="pres">
      <dgm:prSet presAssocID="{ECC1609D-41CC-4343-B49C-36D393CB296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4747829-FB1F-4090-A3A6-DEE6E693B302}" srcId="{B7827B02-72AD-45C2-AC98-F56F8487F116}" destId="{F2475DB5-061D-4642-ACF8-C775B605CE88}" srcOrd="0" destOrd="0" parTransId="{8F9050B8-69F7-4896-B176-85AB2318168E}" sibTransId="{423CF5AE-B9B8-414C-9822-C663066C391D}"/>
    <dgm:cxn modelId="{FB198536-AA50-4D03-AB03-F44832FC7E14}" type="presOf" srcId="{ECC1609D-41CC-4343-B49C-36D393CB2969}" destId="{018BA89A-4EAD-4FA2-808C-AADCB5B2758C}" srcOrd="0" destOrd="0" presId="urn:microsoft.com/office/officeart/2005/8/layout/vList2"/>
    <dgm:cxn modelId="{15FF2B44-96A3-4637-9B51-AC665AE28015}" type="presOf" srcId="{B7827B02-72AD-45C2-AC98-F56F8487F116}" destId="{5B941E68-91FE-4C42-94D2-0BF7F1917B03}" srcOrd="0" destOrd="0" presId="urn:microsoft.com/office/officeart/2005/8/layout/vList2"/>
    <dgm:cxn modelId="{07B3EC84-1BBC-4312-B6AC-C12F1B4E33D7}" type="presOf" srcId="{F2475DB5-061D-4642-ACF8-C775B605CE88}" destId="{8AEB41BB-EE4E-4955-AA98-4BF23798D845}" srcOrd="0" destOrd="0" presId="urn:microsoft.com/office/officeart/2005/8/layout/vList2"/>
    <dgm:cxn modelId="{728B23A8-34F0-4782-88EC-7A1EA9B4E6DC}" type="presOf" srcId="{E5E5D9DF-A9B4-4F95-9C74-87C2BD77AD42}" destId="{A6370903-B228-4554-8913-630FF283EEB6}" srcOrd="0" destOrd="0" presId="urn:microsoft.com/office/officeart/2005/8/layout/vList2"/>
    <dgm:cxn modelId="{2E38BDB8-439F-44D8-B2CE-E2ED1CE5601C}" srcId="{B7827B02-72AD-45C2-AC98-F56F8487F116}" destId="{E5E5D9DF-A9B4-4F95-9C74-87C2BD77AD42}" srcOrd="1" destOrd="0" parTransId="{CBAED177-C891-4F93-BF4E-60E5C0A91402}" sibTransId="{E21C5FCB-AD63-427C-AB81-8A2F10CD2508}"/>
    <dgm:cxn modelId="{6062E7F6-3B6A-40D4-8D4F-F338ECC635BC}" srcId="{B7827B02-72AD-45C2-AC98-F56F8487F116}" destId="{ECC1609D-41CC-4343-B49C-36D393CB2969}" srcOrd="2" destOrd="0" parTransId="{218D4536-D7A6-4633-860D-D58397D3978E}" sibTransId="{4328F27B-B8DF-466B-A111-49A9C95217E4}"/>
    <dgm:cxn modelId="{7B9F8271-2DFF-4987-A8FE-4A58B3C3957D}" type="presParOf" srcId="{5B941E68-91FE-4C42-94D2-0BF7F1917B03}" destId="{8AEB41BB-EE4E-4955-AA98-4BF23798D845}" srcOrd="0" destOrd="0" presId="urn:microsoft.com/office/officeart/2005/8/layout/vList2"/>
    <dgm:cxn modelId="{9D5FD5C1-DEA7-45C4-A2EB-93118745D87C}" type="presParOf" srcId="{5B941E68-91FE-4C42-94D2-0BF7F1917B03}" destId="{9F000996-D756-47E8-B297-6E101E3DC1BF}" srcOrd="1" destOrd="0" presId="urn:microsoft.com/office/officeart/2005/8/layout/vList2"/>
    <dgm:cxn modelId="{DEF4A365-0868-4837-8E33-AA6D5DBAD9D0}" type="presParOf" srcId="{5B941E68-91FE-4C42-94D2-0BF7F1917B03}" destId="{A6370903-B228-4554-8913-630FF283EEB6}" srcOrd="2" destOrd="0" presId="urn:microsoft.com/office/officeart/2005/8/layout/vList2"/>
    <dgm:cxn modelId="{7DD803E1-9464-43BD-BE94-F7C93F7D4F64}" type="presParOf" srcId="{5B941E68-91FE-4C42-94D2-0BF7F1917B03}" destId="{7DDEB45C-3EFA-4F76-A139-8B318CAE50DB}" srcOrd="3" destOrd="0" presId="urn:microsoft.com/office/officeart/2005/8/layout/vList2"/>
    <dgm:cxn modelId="{3E963A8A-2121-460C-BB1F-9829BAC5D318}" type="presParOf" srcId="{5B941E68-91FE-4C42-94D2-0BF7F1917B03}" destId="{018BA89A-4EAD-4FA2-808C-AADCB5B2758C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9B32C1-457A-4DA6-8FA7-4EF26DE5EFD4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4694DB8-C78C-4D18-8B24-0D8E271FE34D}">
      <dgm:prSet/>
      <dgm:spPr/>
      <dgm:t>
        <a:bodyPr/>
        <a:lstStyle/>
        <a:p>
          <a:r>
            <a:rPr lang="da-DK"/>
            <a:t>Answers requests</a:t>
          </a:r>
          <a:endParaRPr lang="en-US"/>
        </a:p>
      </dgm:t>
    </dgm:pt>
    <dgm:pt modelId="{1389F98A-C37D-4903-B423-0594F90C6225}" type="parTrans" cxnId="{A43CDD2C-1FF3-4206-9896-389664A61667}">
      <dgm:prSet/>
      <dgm:spPr/>
      <dgm:t>
        <a:bodyPr/>
        <a:lstStyle/>
        <a:p>
          <a:endParaRPr lang="en-US"/>
        </a:p>
      </dgm:t>
    </dgm:pt>
    <dgm:pt modelId="{5B80E8F7-8413-490F-BA7C-524CBF16867D}" type="sibTrans" cxnId="{A43CDD2C-1FF3-4206-9896-389664A61667}">
      <dgm:prSet/>
      <dgm:spPr/>
      <dgm:t>
        <a:bodyPr/>
        <a:lstStyle/>
        <a:p>
          <a:endParaRPr lang="en-US"/>
        </a:p>
      </dgm:t>
    </dgm:pt>
    <dgm:pt modelId="{2173BD71-2F24-4E52-804B-C10C0E9F17B3}">
      <dgm:prSet/>
      <dgm:spPr/>
      <dgm:t>
        <a:bodyPr/>
        <a:lstStyle/>
        <a:p>
          <a:r>
            <a:rPr lang="da-DK"/>
            <a:t>Does not modify the status</a:t>
          </a:r>
          <a:endParaRPr lang="en-US"/>
        </a:p>
      </dgm:t>
    </dgm:pt>
    <dgm:pt modelId="{33123A5E-5D18-442F-95EC-9ADDAA560127}" type="parTrans" cxnId="{63EBA922-80F3-4FE1-848B-A2F324AC54DB}">
      <dgm:prSet/>
      <dgm:spPr/>
      <dgm:t>
        <a:bodyPr/>
        <a:lstStyle/>
        <a:p>
          <a:endParaRPr lang="en-US"/>
        </a:p>
      </dgm:t>
    </dgm:pt>
    <dgm:pt modelId="{5451A923-E06E-4059-820C-2E79C488D033}" type="sibTrans" cxnId="{63EBA922-80F3-4FE1-848B-A2F324AC54DB}">
      <dgm:prSet/>
      <dgm:spPr/>
      <dgm:t>
        <a:bodyPr/>
        <a:lstStyle/>
        <a:p>
          <a:endParaRPr lang="en-US"/>
        </a:p>
      </dgm:t>
    </dgm:pt>
    <dgm:pt modelId="{CAE9ADE5-FDBB-406C-9B2F-032D98717DF5}">
      <dgm:prSet/>
      <dgm:spPr/>
      <dgm:t>
        <a:bodyPr/>
        <a:lstStyle/>
        <a:p>
          <a:r>
            <a:rPr lang="da-DK"/>
            <a:t>Does return a value</a:t>
          </a:r>
          <a:endParaRPr lang="en-US"/>
        </a:p>
      </dgm:t>
    </dgm:pt>
    <dgm:pt modelId="{4FEC023C-27E9-421A-BEDC-5A43E808F5AB}" type="parTrans" cxnId="{E04740E8-DF4D-4C76-B358-0BD0697A12C1}">
      <dgm:prSet/>
      <dgm:spPr/>
      <dgm:t>
        <a:bodyPr/>
        <a:lstStyle/>
        <a:p>
          <a:endParaRPr lang="en-US"/>
        </a:p>
      </dgm:t>
    </dgm:pt>
    <dgm:pt modelId="{15F23B7C-D383-44BB-B120-B26106512214}" type="sibTrans" cxnId="{E04740E8-DF4D-4C76-B358-0BD0697A12C1}">
      <dgm:prSet/>
      <dgm:spPr/>
      <dgm:t>
        <a:bodyPr/>
        <a:lstStyle/>
        <a:p>
          <a:endParaRPr lang="en-US"/>
        </a:p>
      </dgm:t>
    </dgm:pt>
    <dgm:pt modelId="{E6F87EDC-41F8-480D-BAB1-FA4E16E9A55B}" type="pres">
      <dgm:prSet presAssocID="{6E9B32C1-457A-4DA6-8FA7-4EF26DE5EFD4}" presName="linear" presStyleCnt="0">
        <dgm:presLayoutVars>
          <dgm:animLvl val="lvl"/>
          <dgm:resizeHandles val="exact"/>
        </dgm:presLayoutVars>
      </dgm:prSet>
      <dgm:spPr/>
    </dgm:pt>
    <dgm:pt modelId="{2EF6C409-07F9-463A-A5B7-8CAE1BC7E40B}" type="pres">
      <dgm:prSet presAssocID="{94694DB8-C78C-4D18-8B24-0D8E271FE34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2C63758-803B-4251-B00E-CFFF4287DD00}" type="pres">
      <dgm:prSet presAssocID="{5B80E8F7-8413-490F-BA7C-524CBF16867D}" presName="spacer" presStyleCnt="0"/>
      <dgm:spPr/>
    </dgm:pt>
    <dgm:pt modelId="{14464DBC-D9C2-48A4-BCF4-FF05F5EB4B89}" type="pres">
      <dgm:prSet presAssocID="{2173BD71-2F24-4E52-804B-C10C0E9F17B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0500480-FDE9-487E-946C-0C757BF44092}" type="pres">
      <dgm:prSet presAssocID="{5451A923-E06E-4059-820C-2E79C488D033}" presName="spacer" presStyleCnt="0"/>
      <dgm:spPr/>
    </dgm:pt>
    <dgm:pt modelId="{B4DCC895-07FE-40CD-8B2A-CB7891DB77CF}" type="pres">
      <dgm:prSet presAssocID="{CAE9ADE5-FDBB-406C-9B2F-032D98717DF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63EBA922-80F3-4FE1-848B-A2F324AC54DB}" srcId="{6E9B32C1-457A-4DA6-8FA7-4EF26DE5EFD4}" destId="{2173BD71-2F24-4E52-804B-C10C0E9F17B3}" srcOrd="1" destOrd="0" parTransId="{33123A5E-5D18-442F-95EC-9ADDAA560127}" sibTransId="{5451A923-E06E-4059-820C-2E79C488D033}"/>
    <dgm:cxn modelId="{A43CDD2C-1FF3-4206-9896-389664A61667}" srcId="{6E9B32C1-457A-4DA6-8FA7-4EF26DE5EFD4}" destId="{94694DB8-C78C-4D18-8B24-0D8E271FE34D}" srcOrd="0" destOrd="0" parTransId="{1389F98A-C37D-4903-B423-0594F90C6225}" sibTransId="{5B80E8F7-8413-490F-BA7C-524CBF16867D}"/>
    <dgm:cxn modelId="{1CB75A6C-6FE5-48D4-9B79-0FD42E47A0AF}" type="presOf" srcId="{94694DB8-C78C-4D18-8B24-0D8E271FE34D}" destId="{2EF6C409-07F9-463A-A5B7-8CAE1BC7E40B}" srcOrd="0" destOrd="0" presId="urn:microsoft.com/office/officeart/2005/8/layout/vList2"/>
    <dgm:cxn modelId="{C2F94053-36D4-46A8-B239-2F08A247EB9E}" type="presOf" srcId="{6E9B32C1-457A-4DA6-8FA7-4EF26DE5EFD4}" destId="{E6F87EDC-41F8-480D-BAB1-FA4E16E9A55B}" srcOrd="0" destOrd="0" presId="urn:microsoft.com/office/officeart/2005/8/layout/vList2"/>
    <dgm:cxn modelId="{486970CE-015B-481D-9801-7C6E11866CCA}" type="presOf" srcId="{CAE9ADE5-FDBB-406C-9B2F-032D98717DF5}" destId="{B4DCC895-07FE-40CD-8B2A-CB7891DB77CF}" srcOrd="0" destOrd="0" presId="urn:microsoft.com/office/officeart/2005/8/layout/vList2"/>
    <dgm:cxn modelId="{61FC8AE7-8BB2-44D6-931B-BE693628693F}" type="presOf" srcId="{2173BD71-2F24-4E52-804B-C10C0E9F17B3}" destId="{14464DBC-D9C2-48A4-BCF4-FF05F5EB4B89}" srcOrd="0" destOrd="0" presId="urn:microsoft.com/office/officeart/2005/8/layout/vList2"/>
    <dgm:cxn modelId="{E04740E8-DF4D-4C76-B358-0BD0697A12C1}" srcId="{6E9B32C1-457A-4DA6-8FA7-4EF26DE5EFD4}" destId="{CAE9ADE5-FDBB-406C-9B2F-032D98717DF5}" srcOrd="2" destOrd="0" parTransId="{4FEC023C-27E9-421A-BEDC-5A43E808F5AB}" sibTransId="{15F23B7C-D383-44BB-B120-B26106512214}"/>
    <dgm:cxn modelId="{2DBD4B5F-50C7-4539-BCAC-E2E2275D8318}" type="presParOf" srcId="{E6F87EDC-41F8-480D-BAB1-FA4E16E9A55B}" destId="{2EF6C409-07F9-463A-A5B7-8CAE1BC7E40B}" srcOrd="0" destOrd="0" presId="urn:microsoft.com/office/officeart/2005/8/layout/vList2"/>
    <dgm:cxn modelId="{8EBC56CC-5D9A-4F4D-AA39-9A708C478C7D}" type="presParOf" srcId="{E6F87EDC-41F8-480D-BAB1-FA4E16E9A55B}" destId="{02C63758-803B-4251-B00E-CFFF4287DD00}" srcOrd="1" destOrd="0" presId="urn:microsoft.com/office/officeart/2005/8/layout/vList2"/>
    <dgm:cxn modelId="{27D43EEE-E91F-4F8D-AAC2-CD94A26C6510}" type="presParOf" srcId="{E6F87EDC-41F8-480D-BAB1-FA4E16E9A55B}" destId="{14464DBC-D9C2-48A4-BCF4-FF05F5EB4B89}" srcOrd="2" destOrd="0" presId="urn:microsoft.com/office/officeart/2005/8/layout/vList2"/>
    <dgm:cxn modelId="{F78FB78C-4701-4344-AD8D-EF0A13C4E3EB}" type="presParOf" srcId="{E6F87EDC-41F8-480D-BAB1-FA4E16E9A55B}" destId="{B0500480-FDE9-487E-946C-0C757BF44092}" srcOrd="3" destOrd="0" presId="urn:microsoft.com/office/officeart/2005/8/layout/vList2"/>
    <dgm:cxn modelId="{7D5917C8-AF03-4361-8E99-5652CF045275}" type="presParOf" srcId="{E6F87EDC-41F8-480D-BAB1-FA4E16E9A55B}" destId="{B4DCC895-07FE-40CD-8B2A-CB7891DB77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85684-B1AB-47F1-A6AF-D27D443B929B}">
      <dsp:nvSpPr>
        <dsp:cNvPr id="0" name=""/>
        <dsp:cNvSpPr/>
      </dsp:nvSpPr>
      <dsp:spPr>
        <a:xfrm>
          <a:off x="2902" y="29588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The network is reliable</a:t>
          </a:r>
          <a:endParaRPr lang="en-US" sz="3000" kern="1200"/>
        </a:p>
      </dsp:txBody>
      <dsp:txXfrm>
        <a:off x="2902" y="295883"/>
        <a:ext cx="2302370" cy="1381422"/>
      </dsp:txXfrm>
    </dsp:sp>
    <dsp:sp modelId="{749BB1D5-FBCC-4A94-892B-633227C0C7CB}">
      <dsp:nvSpPr>
        <dsp:cNvPr id="0" name=""/>
        <dsp:cNvSpPr/>
      </dsp:nvSpPr>
      <dsp:spPr>
        <a:xfrm>
          <a:off x="2535510" y="29588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Latency is zero</a:t>
          </a:r>
          <a:endParaRPr lang="en-US" sz="3000" kern="1200"/>
        </a:p>
      </dsp:txBody>
      <dsp:txXfrm>
        <a:off x="2535510" y="295883"/>
        <a:ext cx="2302370" cy="1381422"/>
      </dsp:txXfrm>
    </dsp:sp>
    <dsp:sp modelId="{86FDA268-782C-4D3B-A2D0-5CDD2DAAD04E}">
      <dsp:nvSpPr>
        <dsp:cNvPr id="0" name=""/>
        <dsp:cNvSpPr/>
      </dsp:nvSpPr>
      <dsp:spPr>
        <a:xfrm>
          <a:off x="5068118" y="295883"/>
          <a:ext cx="2302370" cy="13814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Bandwith is infinite</a:t>
          </a:r>
          <a:endParaRPr lang="en-US" sz="3000" kern="1200"/>
        </a:p>
      </dsp:txBody>
      <dsp:txXfrm>
        <a:off x="5068118" y="295883"/>
        <a:ext cx="2302370" cy="1381422"/>
      </dsp:txXfrm>
    </dsp:sp>
    <dsp:sp modelId="{666F005C-5C6E-4ECD-8EA1-B655AF699A96}">
      <dsp:nvSpPr>
        <dsp:cNvPr id="0" name=""/>
        <dsp:cNvSpPr/>
      </dsp:nvSpPr>
      <dsp:spPr>
        <a:xfrm>
          <a:off x="7600725" y="295883"/>
          <a:ext cx="2302370" cy="138142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The network is secure</a:t>
          </a:r>
          <a:endParaRPr lang="en-US" sz="3000" kern="1200"/>
        </a:p>
      </dsp:txBody>
      <dsp:txXfrm>
        <a:off x="7600725" y="295883"/>
        <a:ext cx="2302370" cy="1381422"/>
      </dsp:txXfrm>
    </dsp:sp>
    <dsp:sp modelId="{5EE751E7-7479-4E86-B93C-948FDF988030}">
      <dsp:nvSpPr>
        <dsp:cNvPr id="0" name=""/>
        <dsp:cNvSpPr/>
      </dsp:nvSpPr>
      <dsp:spPr>
        <a:xfrm>
          <a:off x="2902" y="1907543"/>
          <a:ext cx="2302370" cy="138142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Topology doesnt change</a:t>
          </a:r>
          <a:endParaRPr lang="en-US" sz="3000" kern="1200"/>
        </a:p>
      </dsp:txBody>
      <dsp:txXfrm>
        <a:off x="2902" y="1907543"/>
        <a:ext cx="2302370" cy="1381422"/>
      </dsp:txXfrm>
    </dsp:sp>
    <dsp:sp modelId="{AE588BB9-D1DA-4647-B345-653676344ED3}">
      <dsp:nvSpPr>
        <dsp:cNvPr id="0" name=""/>
        <dsp:cNvSpPr/>
      </dsp:nvSpPr>
      <dsp:spPr>
        <a:xfrm>
          <a:off x="2535510" y="1907543"/>
          <a:ext cx="2302370" cy="138142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There is one administrator</a:t>
          </a:r>
          <a:endParaRPr lang="en-US" sz="3000" kern="1200"/>
        </a:p>
      </dsp:txBody>
      <dsp:txXfrm>
        <a:off x="2535510" y="1907543"/>
        <a:ext cx="2302370" cy="1381422"/>
      </dsp:txXfrm>
    </dsp:sp>
    <dsp:sp modelId="{B01489EC-BF6C-4223-93F2-C3A8ACDE8ED6}">
      <dsp:nvSpPr>
        <dsp:cNvPr id="0" name=""/>
        <dsp:cNvSpPr/>
      </dsp:nvSpPr>
      <dsp:spPr>
        <a:xfrm>
          <a:off x="5068118" y="1907543"/>
          <a:ext cx="2302370" cy="138142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Transport cost is zero</a:t>
          </a:r>
          <a:endParaRPr lang="en-US" sz="3000" kern="1200"/>
        </a:p>
      </dsp:txBody>
      <dsp:txXfrm>
        <a:off x="5068118" y="1907543"/>
        <a:ext cx="2302370" cy="1381422"/>
      </dsp:txXfrm>
    </dsp:sp>
    <dsp:sp modelId="{A410BC65-4196-41FD-BC31-BFB368AF66B0}">
      <dsp:nvSpPr>
        <dsp:cNvPr id="0" name=""/>
        <dsp:cNvSpPr/>
      </dsp:nvSpPr>
      <dsp:spPr>
        <a:xfrm>
          <a:off x="7600725" y="1907543"/>
          <a:ext cx="2302370" cy="138142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3000" kern="1200"/>
            <a:t>The network is homogeneous</a:t>
          </a:r>
          <a:endParaRPr lang="en-US" sz="3000" kern="1200"/>
        </a:p>
      </dsp:txBody>
      <dsp:txXfrm>
        <a:off x="7600725" y="1907543"/>
        <a:ext cx="2302370" cy="13814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EB41BB-EE4E-4955-AA98-4BF23798D845}">
      <dsp:nvSpPr>
        <dsp:cNvPr id="0" name=""/>
        <dsp:cNvSpPr/>
      </dsp:nvSpPr>
      <dsp:spPr>
        <a:xfrm>
          <a:off x="0" y="1150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Has side effects</a:t>
          </a:r>
          <a:endParaRPr lang="en-US" sz="4800" kern="1200"/>
        </a:p>
      </dsp:txBody>
      <dsp:txXfrm>
        <a:off x="53459" y="64964"/>
        <a:ext cx="9799081" cy="988201"/>
      </dsp:txXfrm>
    </dsp:sp>
    <dsp:sp modelId="{A6370903-B228-4554-8913-630FF283EEB6}">
      <dsp:nvSpPr>
        <dsp:cNvPr id="0" name=""/>
        <dsp:cNvSpPr/>
      </dsp:nvSpPr>
      <dsp:spPr>
        <a:xfrm>
          <a:off x="0" y="124486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Modifies the state</a:t>
          </a:r>
          <a:endParaRPr lang="en-US" sz="4800" kern="1200"/>
        </a:p>
      </dsp:txBody>
      <dsp:txXfrm>
        <a:off x="53459" y="1298324"/>
        <a:ext cx="9799081" cy="988201"/>
      </dsp:txXfrm>
    </dsp:sp>
    <dsp:sp modelId="{018BA89A-4EAD-4FA2-808C-AADCB5B2758C}">
      <dsp:nvSpPr>
        <dsp:cNvPr id="0" name=""/>
        <dsp:cNvSpPr/>
      </dsp:nvSpPr>
      <dsp:spPr>
        <a:xfrm>
          <a:off x="0" y="247822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Does not return a result</a:t>
          </a:r>
          <a:endParaRPr lang="en-US" sz="4800" kern="1200"/>
        </a:p>
      </dsp:txBody>
      <dsp:txXfrm>
        <a:off x="53459" y="2531684"/>
        <a:ext cx="9799081" cy="9882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6C409-07F9-463A-A5B7-8CAE1BC7E40B}">
      <dsp:nvSpPr>
        <dsp:cNvPr id="0" name=""/>
        <dsp:cNvSpPr/>
      </dsp:nvSpPr>
      <dsp:spPr>
        <a:xfrm>
          <a:off x="0" y="1150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Answers requests</a:t>
          </a:r>
          <a:endParaRPr lang="en-US" sz="4800" kern="1200"/>
        </a:p>
      </dsp:txBody>
      <dsp:txXfrm>
        <a:off x="53459" y="64964"/>
        <a:ext cx="9799081" cy="988201"/>
      </dsp:txXfrm>
    </dsp:sp>
    <dsp:sp modelId="{14464DBC-D9C2-48A4-BCF4-FF05F5EB4B89}">
      <dsp:nvSpPr>
        <dsp:cNvPr id="0" name=""/>
        <dsp:cNvSpPr/>
      </dsp:nvSpPr>
      <dsp:spPr>
        <a:xfrm>
          <a:off x="0" y="124486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Does not modify the status</a:t>
          </a:r>
          <a:endParaRPr lang="en-US" sz="4800" kern="1200"/>
        </a:p>
      </dsp:txBody>
      <dsp:txXfrm>
        <a:off x="53459" y="1298324"/>
        <a:ext cx="9799081" cy="988201"/>
      </dsp:txXfrm>
    </dsp:sp>
    <dsp:sp modelId="{B4DCC895-07FE-40CD-8B2A-CB7891DB77CF}">
      <dsp:nvSpPr>
        <dsp:cNvPr id="0" name=""/>
        <dsp:cNvSpPr/>
      </dsp:nvSpPr>
      <dsp:spPr>
        <a:xfrm>
          <a:off x="0" y="2478225"/>
          <a:ext cx="9905999" cy="1095119"/>
        </a:xfrm>
        <a:prstGeom prst="roundRect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4800" kern="1200"/>
            <a:t>Does return a value</a:t>
          </a:r>
          <a:endParaRPr lang="en-US" sz="4800" kern="1200"/>
        </a:p>
      </dsp:txBody>
      <dsp:txXfrm>
        <a:off x="53459" y="2531684"/>
        <a:ext cx="9799081" cy="9882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2DCC-7BE8-4934-B61B-C756172D7BC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7E46E4-45A7-490E-9CBD-A78B236E20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5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60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948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1. Go through the the drawing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73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a-DK" dirty="0"/>
              <a:t>The promise for easily evolving the architecture through microservices</a:t>
            </a:r>
          </a:p>
          <a:p>
            <a:pPr marL="228600" indent="-228600">
              <a:buAutoNum type="arabicPeriod"/>
            </a:pPr>
            <a:r>
              <a:rPr lang="da-DK" dirty="0"/>
              <a:t>Latency issues from a user perspective</a:t>
            </a:r>
          </a:p>
          <a:p>
            <a:pPr marL="228600" indent="-228600">
              <a:buAutoNum type="arabicPeriod"/>
            </a:pPr>
            <a:r>
              <a:rPr lang="da-DK" dirty="0"/>
              <a:t>Email Service example</a:t>
            </a:r>
          </a:p>
          <a:p>
            <a:pPr marL="228600" indent="-228600">
              <a:buAutoNum type="arabicPeriod"/>
            </a:pPr>
            <a:r>
              <a:rPr lang="da-DK" dirty="0"/>
              <a:t>Mudded domains</a:t>
            </a:r>
          </a:p>
          <a:p>
            <a:pPr marL="228600" indent="-228600">
              <a:buAutoNum type="arabicPeriod"/>
            </a:pPr>
            <a:r>
              <a:rPr lang="da-DK" dirty="0"/>
              <a:t>Synchonous Communication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27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342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41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a-DK" dirty="0"/>
              <a:t>Improved dependency tree</a:t>
            </a:r>
          </a:p>
          <a:p>
            <a:pPr marL="171450" indent="-171450">
              <a:buFontTx/>
              <a:buChar char="-"/>
            </a:pPr>
            <a:r>
              <a:rPr lang="da-DK" dirty="0"/>
              <a:t>Better percieved performance</a:t>
            </a:r>
          </a:p>
          <a:p>
            <a:pPr marL="171450" indent="-171450">
              <a:buFontTx/>
              <a:buChar char="-"/>
            </a:pPr>
            <a:r>
              <a:rPr lang="da-DK" dirty="0"/>
              <a:t>More robust handling of individual actions</a:t>
            </a:r>
          </a:p>
          <a:p>
            <a:pPr marL="171450" indent="-171450">
              <a:buFontTx/>
              <a:buChar char="-"/>
            </a:pPr>
            <a:r>
              <a:rPr lang="da-DK" dirty="0"/>
              <a:t>No Loss of data</a:t>
            </a:r>
          </a:p>
          <a:p>
            <a:pPr marL="171450" indent="-171450">
              <a:buFontTx/>
              <a:buChar char="-"/>
            </a:pPr>
            <a:r>
              <a:rPr lang="da-DK" dirty="0"/>
              <a:t>Scalability</a:t>
            </a:r>
          </a:p>
          <a:p>
            <a:pPr marL="171450" indent="-171450">
              <a:buFontTx/>
              <a:buChar char="-"/>
            </a:pPr>
            <a:r>
              <a:rPr lang="da-DK" dirty="0"/>
              <a:t>Replay messages that have been failed (Added error reason)</a:t>
            </a:r>
          </a:p>
          <a:p>
            <a:pPr marL="171450" indent="-171450">
              <a:buFontTx/>
              <a:buChar char="-"/>
            </a:pPr>
            <a:r>
              <a:rPr lang="da-DK" dirty="0"/>
              <a:t>Seamless integrations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19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People will go to great lengths for data normalization</a:t>
            </a:r>
          </a:p>
          <a:p>
            <a:r>
              <a:rPr lang="da-DK" dirty="0"/>
              <a:t>Denormailized data: Facebook friend list sample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8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7E46E4-45A7-490E-9CBD-A78B236E20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89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F0EACBB-AB1D-4D11-AE26-0A672B872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DEE0B57-C901-4422-9C96-B0E1A0D4D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tx1">
              <a:alpha val="15000"/>
            </a:schemeClr>
          </a:solidFill>
          <a:effectLst/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FB7752C-355B-405A-9E36-8A24B1C8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D443A052-8BBA-4E89-8E02-7C0E57932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D84E76D0-F1AA-43A3-AF16-FC0C11A8B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9734AB48-FF75-47D2-A2D4-813E3668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368D216-2271-414F-8E2F-BBD7BAE5B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78B8D732-8D97-4C44-AD9D-A701837D82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C4E30E9-8EDF-4BD6-8B3D-62A3CBE9D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F6A7406-59C6-46D9-99E9-438B2A9D3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1DD83FF-178D-48F7-B949-BEA201D49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6A5A29AD-C101-4CE2-979A-6DCB4A7A4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7E64DC01-A372-4A6D-9F23-2A5CBF99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0E0D1E88-1947-4726-BC4B-0B8C3ECCF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A9ECCEF-2E16-4CA2-85D4-9EB37FE6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C6C3FA0-B2D3-4D4D-8628-B14A3FA77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3A753C5E-01E1-4D65-A6EB-E5930DCFD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46804AC-3189-4DC2-9BC5-384EC685C4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010BEEA6-B9B9-4D2F-AD3E-8EC9E0C99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B3932E83-9873-4D25-86A5-6EE3B14DA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A310838-FF82-41D6-9EF9-A5F113EB8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CDBAD0C9-1C9F-40DA-BA69-27A23103AB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D17596AA-5D74-406E-A51A-16BEDC312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DDC92CF-60F7-4965-B1F2-F81903BB6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23107427-2EC2-41B7-B146-DBA62F9418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7E2FAD21-CCF3-4EC4-8DFC-7DB86329B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EE3D718C-F3A6-400C-AC0A-722BDF50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2CC9F20E-57E9-4CAB-94E6-3036968D2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AB3EB8C-4DD3-4AB3-B928-8D63333EB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78EC0F3C-B7A5-4751-B558-C559831EB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CB4A11DF-A9A4-4BF8-8C77-67CEF8BC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D06C7FB4-5DD3-4914-AC07-BEEBD5BF79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DCB7F6AD-2DBD-4EB2-8C64-694124B4B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9E5550B6-5605-4E54-A195-B4BF775F7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E304A2E6-18F7-46E4-9E04-3BC7CB760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9C72B715-DEA5-4B4E-B501-AB464DED7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2437C95C-AE26-46C4-B31F-8AB902D46B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BBA27273-38F8-4A36-B028-A32478B6C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E51A07CA-2C97-4B89-8C8F-FDA4C9CD0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EE5FA2D7-5F6C-4D04-9AC4-F3396C9560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20D88A1-74EF-4BEF-AA1E-F326A663D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1EA8D0F6-A8B5-4DA9-BE93-BF469E1DD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901DDDC8-E72F-42BE-AA19-1EF49F7C3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B7F08799-84CC-4FEA-BA09-9433D6F8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79BFE384-A6F5-453B-9EF3-5AED3651E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0DFA5601-E0AD-4408-88DA-E4EC88C3E2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56D418E4-5A45-4E6E-933E-FB1CE91AD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5C69D665-56A6-4A37-AD1F-99694ECE6A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63233125-FD9D-4C9E-A6BE-A980F6D0D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306D92BE-D0C9-4E40-A670-3955261194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EAEF90F1-3367-4F79-9D5A-6C553F260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D6A83746-02ED-4DC5-AEFC-893A1D1FC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70B08E6-DF62-467D-939C-3F1F98E6E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E62C43E8-6EED-4775-A812-B307C3BB6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DCA412B6-54EC-4444-8B8A-9D572B08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322FB00-608C-46A7-868E-01A55C600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762D78-7DC8-4FCF-8E32-0522EBAFD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122363"/>
            <a:ext cx="8791575" cy="2387600"/>
          </a:xfrm>
        </p:spPr>
        <p:txBody>
          <a:bodyPr>
            <a:normAutofit/>
          </a:bodyPr>
          <a:lstStyle/>
          <a:p>
            <a:r>
              <a:rPr lang="da-DK" sz="5400"/>
              <a:t>Event Driven Microservice Architecture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60B23-B160-40C9-AD78-3C7AC8A79E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00212" y="3602038"/>
            <a:ext cx="8791575" cy="1655762"/>
          </a:xfrm>
        </p:spPr>
        <p:txBody>
          <a:bodyPr>
            <a:normAutofit/>
          </a:bodyPr>
          <a:lstStyle/>
          <a:p>
            <a:r>
              <a:rPr lang="da-DK" sz="2400"/>
              <a:t>Evolveing and scaling your architecture Reliably</a:t>
            </a:r>
            <a:endParaRPr lang="en-US" sz="2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8DE5EA2-C86F-45CC-A9F1-5100DE1D1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rgbClr val="FFFFFF">
              <a:alpha val="10000"/>
            </a:srgbClr>
          </a:solidFill>
        </p:grpSpPr>
        <p:sp>
          <p:nvSpPr>
            <p:cNvPr id="67" name="Freeform 32">
              <a:extLst>
                <a:ext uri="{FF2B5EF4-FFF2-40B4-BE49-F238E27FC236}">
                  <a16:creationId xmlns:a16="http://schemas.microsoft.com/office/drawing/2014/main" id="{9AA01EC3-108D-4DFC-A750-19ACE71FB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33">
              <a:extLst>
                <a:ext uri="{FF2B5EF4-FFF2-40B4-BE49-F238E27FC236}">
                  <a16:creationId xmlns:a16="http://schemas.microsoft.com/office/drawing/2014/main" id="{A9FCB53A-15A0-47CE-BF67-ADA8B12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34">
              <a:extLst>
                <a:ext uri="{FF2B5EF4-FFF2-40B4-BE49-F238E27FC236}">
                  <a16:creationId xmlns:a16="http://schemas.microsoft.com/office/drawing/2014/main" id="{013DEB80-2F33-454E-ADF4-E250AC4C55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35">
              <a:extLst>
                <a:ext uri="{FF2B5EF4-FFF2-40B4-BE49-F238E27FC236}">
                  <a16:creationId xmlns:a16="http://schemas.microsoft.com/office/drawing/2014/main" id="{7C0608D2-DD43-44FB-9427-8D47F35F9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36">
              <a:extLst>
                <a:ext uri="{FF2B5EF4-FFF2-40B4-BE49-F238E27FC236}">
                  <a16:creationId xmlns:a16="http://schemas.microsoft.com/office/drawing/2014/main" id="{F55DAF32-BF45-427E-8640-FF28881DE1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37">
              <a:extLst>
                <a:ext uri="{FF2B5EF4-FFF2-40B4-BE49-F238E27FC236}">
                  <a16:creationId xmlns:a16="http://schemas.microsoft.com/office/drawing/2014/main" id="{B45620ED-F9C5-455B-A9CC-B55AA19B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8">
              <a:extLst>
                <a:ext uri="{FF2B5EF4-FFF2-40B4-BE49-F238E27FC236}">
                  <a16:creationId xmlns:a16="http://schemas.microsoft.com/office/drawing/2014/main" id="{541EBFC0-CD4B-4ED6-91D7-907517148D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9">
              <a:extLst>
                <a:ext uri="{FF2B5EF4-FFF2-40B4-BE49-F238E27FC236}">
                  <a16:creationId xmlns:a16="http://schemas.microsoft.com/office/drawing/2014/main" id="{340715CE-35AB-48B6-9AEA-55C593A93A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40">
              <a:extLst>
                <a:ext uri="{FF2B5EF4-FFF2-40B4-BE49-F238E27FC236}">
                  <a16:creationId xmlns:a16="http://schemas.microsoft.com/office/drawing/2014/main" id="{D7D01A1B-E910-4A37-82C3-2E0FC595E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41">
              <a:extLst>
                <a:ext uri="{FF2B5EF4-FFF2-40B4-BE49-F238E27FC236}">
                  <a16:creationId xmlns:a16="http://schemas.microsoft.com/office/drawing/2014/main" id="{8663205C-5E32-4C7F-920B-270F738A1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9506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00EFF5-9A2D-4B6E-AC9E-4B1DDBBF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83" y="159191"/>
            <a:ext cx="7958674" cy="647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328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C61D2-AB53-4BFC-99D5-E377C7E55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142" y="142957"/>
            <a:ext cx="8079851" cy="657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35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16EA-D945-4749-93CE-FD1E1B5E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79724"/>
          </a:xfrm>
        </p:spPr>
        <p:txBody>
          <a:bodyPr/>
          <a:lstStyle/>
          <a:p>
            <a:r>
              <a:rPr lang="da-DK" dirty="0"/>
              <a:t>Bird aint gonna fly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B17C7-2603-4AFE-B1DC-1EA023C1B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a-DK" dirty="0"/>
              <a:t>Super inconvienent for our customers</a:t>
            </a:r>
          </a:p>
          <a:p>
            <a:r>
              <a:rPr lang="da-DK" dirty="0"/>
              <a:t>Super bad percieved performance (Added latencies, jumping multiple services)</a:t>
            </a:r>
          </a:p>
          <a:p>
            <a:r>
              <a:rPr lang="da-DK" dirty="0"/>
              <a:t>Bad user experience</a:t>
            </a:r>
          </a:p>
          <a:p>
            <a:r>
              <a:rPr lang="da-DK" dirty="0"/>
              <a:t>No way of recovering</a:t>
            </a:r>
          </a:p>
          <a:p>
            <a:r>
              <a:rPr lang="da-DK" dirty="0"/>
              <a:t>Can be hard to find where it all went wrong</a:t>
            </a:r>
          </a:p>
          <a:p>
            <a:r>
              <a:rPr lang="da-DK" dirty="0"/>
              <a:t>Dissapointed accountant who cant pay our company bills</a:t>
            </a:r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D32C1-16C2-4265-A041-B33A2CC0D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020" y="419354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1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25780A9-EB21-4022-87EA-808B346D6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8" y="1215496"/>
            <a:ext cx="536786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How Can we fix that?</a:t>
            </a:r>
          </a:p>
        </p:txBody>
      </p:sp>
      <p:pic>
        <p:nvPicPr>
          <p:cNvPr id="6" name="Graphic 5" descr="Person with Idea">
            <a:extLst>
              <a:ext uri="{FF2B5EF4-FFF2-40B4-BE49-F238E27FC236}">
                <a16:creationId xmlns:a16="http://schemas.microsoft.com/office/drawing/2014/main" id="{9253BAF5-5A32-4D34-8305-BD56C14D8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C685F5-028D-404D-8A60-E0E71D36B7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5750" y="3910013"/>
            <a:ext cx="47625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99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0098B-66ED-4993-BE54-6096BAC43C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24962" y="476693"/>
            <a:ext cx="5470451" cy="1639888"/>
          </a:xfrm>
        </p:spPr>
        <p:txBody>
          <a:bodyPr/>
          <a:lstStyle/>
          <a:p>
            <a:r>
              <a:rPr lang="da-DK" dirty="0"/>
              <a:t>Event Driven archicture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1A30E-16A2-416E-A034-B75DCD95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03" y="1296637"/>
            <a:ext cx="5998945" cy="49991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CDC504-04F1-4B52-BB96-081B4CED2A74}"/>
              </a:ext>
            </a:extLst>
          </p:cNvPr>
          <p:cNvSpPr txBox="1"/>
          <p:nvPr/>
        </p:nvSpPr>
        <p:spPr>
          <a:xfrm>
            <a:off x="5095933" y="1931915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dirty="0"/>
              <a:t>Why???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E5EB5D-C7F2-4446-A6D3-B59B418FB4CA}"/>
              </a:ext>
            </a:extLst>
          </p:cNvPr>
          <p:cNvSpPr/>
          <p:nvPr/>
        </p:nvSpPr>
        <p:spPr>
          <a:xfrm rot="19376133">
            <a:off x="-117670" y="2634824"/>
            <a:ext cx="348845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</a:t>
            </a:r>
            <a:r>
              <a:rPr lang="en-US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caleability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A96573-F6A4-4B68-BDD8-C8E04AC8B5CD}"/>
              </a:ext>
            </a:extLst>
          </p:cNvPr>
          <p:cNvSpPr/>
          <p:nvPr/>
        </p:nvSpPr>
        <p:spPr>
          <a:xfrm rot="654629">
            <a:off x="5335904" y="185288"/>
            <a:ext cx="6562887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Improved dependency</a:t>
            </a:r>
          </a:p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tree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C41E54-1CD0-4082-9CA8-844C1314B62F}"/>
              </a:ext>
            </a:extLst>
          </p:cNvPr>
          <p:cNvSpPr/>
          <p:nvPr/>
        </p:nvSpPr>
        <p:spPr>
          <a:xfrm rot="965715">
            <a:off x="6592419" y="4297717"/>
            <a:ext cx="4756110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Loss of data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FA4918-2370-4292-9BCF-C3DCB34B2BCD}"/>
              </a:ext>
            </a:extLst>
          </p:cNvPr>
          <p:cNvSpPr/>
          <p:nvPr/>
        </p:nvSpPr>
        <p:spPr>
          <a:xfrm rot="20347678">
            <a:off x="145723" y="3841934"/>
            <a:ext cx="6179064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Seamless integration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B324DB-96BC-4A86-B62C-389B2EB35F29}"/>
              </a:ext>
            </a:extLst>
          </p:cNvPr>
          <p:cNvSpPr/>
          <p:nvPr/>
        </p:nvSpPr>
        <p:spPr>
          <a:xfrm rot="205223">
            <a:off x="2482100" y="5122197"/>
            <a:ext cx="5966294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Replay Failed</a:t>
            </a:r>
          </a:p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Actions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A9CEBB-8D2D-429E-8F22-47A76AC27E39}"/>
              </a:ext>
            </a:extLst>
          </p:cNvPr>
          <p:cNvSpPr/>
          <p:nvPr/>
        </p:nvSpPr>
        <p:spPr>
          <a:xfrm rot="900972">
            <a:off x="2317371" y="722150"/>
            <a:ext cx="4910575" cy="1754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Better percieved </a:t>
            </a:r>
          </a:p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performance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0805C4-CE4E-4480-BBB2-3268C39ED077}"/>
              </a:ext>
            </a:extLst>
          </p:cNvPr>
          <p:cNvSpPr/>
          <p:nvPr/>
        </p:nvSpPr>
        <p:spPr>
          <a:xfrm rot="2502227">
            <a:off x="7071834" y="2861850"/>
            <a:ext cx="445038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a-DK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Robust Actions</a:t>
            </a:r>
            <a:endParaRPr lang="en-US" sz="54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791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203E69C-72E0-4D46-A1ED-CF39355D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da-DK" sz="4000" dirty="0"/>
              <a:t>Service bus</a:t>
            </a:r>
            <a:br>
              <a:rPr lang="da-DK" sz="4000" dirty="0"/>
            </a:br>
            <a:r>
              <a:rPr lang="da-DK" sz="1200" dirty="0"/>
              <a:t>Vocabulary</a:t>
            </a:r>
            <a:endParaRPr lang="en-US" sz="12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1DF-2183-4886-BB8A-26BE3F1DC6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da-DK" sz="1800" dirty="0"/>
              <a:t>Message</a:t>
            </a:r>
          </a:p>
          <a:p>
            <a:r>
              <a:rPr lang="da-DK" sz="1800" dirty="0"/>
              <a:t>Producer / consumer</a:t>
            </a:r>
          </a:p>
          <a:p>
            <a:r>
              <a:rPr lang="da-DK" sz="1800" dirty="0"/>
              <a:t>Publishers / subscribers</a:t>
            </a:r>
          </a:p>
          <a:p>
            <a:r>
              <a:rPr lang="da-DK" sz="1800" dirty="0"/>
              <a:t>Queue</a:t>
            </a:r>
          </a:p>
          <a:p>
            <a:r>
              <a:rPr lang="da-DK" sz="1800" dirty="0"/>
              <a:t>Two types of messages</a:t>
            </a:r>
          </a:p>
          <a:p>
            <a:pPr lvl="1"/>
            <a:r>
              <a:rPr lang="da-DK" sz="1400" dirty="0"/>
              <a:t>Events</a:t>
            </a:r>
          </a:p>
          <a:p>
            <a:pPr lvl="1"/>
            <a:r>
              <a:rPr lang="da-DK" sz="1400" dirty="0"/>
              <a:t>Commands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7003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66207-F0B1-40EA-AE86-D877DF907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It puts a message on the bus (Commands)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832106-8B36-4929-B05D-CA5E31077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738981"/>
          </a:xfrm>
        </p:spPr>
        <p:txBody>
          <a:bodyPr>
            <a:normAutofit fontScale="85000" lnSpcReduction="20000"/>
          </a:bodyPr>
          <a:lstStyle/>
          <a:p>
            <a:r>
              <a:rPr lang="da-DK" dirty="0"/>
              <a:t>Send command directly to the consumer input queue</a:t>
            </a:r>
          </a:p>
          <a:p>
            <a:r>
              <a:rPr lang="da-DK" dirty="0"/>
              <a:t>One-to-one oneway communication</a:t>
            </a:r>
          </a:p>
          <a:p>
            <a:r>
              <a:rPr lang="da-DK" dirty="0"/>
              <a:t>Commands</a:t>
            </a:r>
          </a:p>
          <a:p>
            <a:r>
              <a:rPr lang="da-DK" dirty="0"/>
              <a:t>Go do something!</a:t>
            </a:r>
          </a:p>
          <a:p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78270-572F-4922-947C-3CE207BF8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026" y="3760370"/>
            <a:ext cx="5476292" cy="277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1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4DF85-8897-4E8B-A448-924B8148B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It Puts the message on a Topic (Events)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07573-C1B9-4629-8877-6138E132E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1931487"/>
          </a:xfrm>
        </p:spPr>
        <p:txBody>
          <a:bodyPr>
            <a:normAutofit fontScale="85000" lnSpcReduction="10000"/>
          </a:bodyPr>
          <a:lstStyle/>
          <a:p>
            <a:r>
              <a:rPr lang="da-DK" dirty="0"/>
              <a:t>Send the message to a Topic, that forwards the messages onto all the subscribing input queue</a:t>
            </a:r>
          </a:p>
          <a:p>
            <a:r>
              <a:rPr lang="da-DK" dirty="0"/>
              <a:t>Broadcasting messages – one to many</a:t>
            </a:r>
          </a:p>
          <a:p>
            <a:r>
              <a:rPr lang="da-DK" dirty="0"/>
              <a:t>Events</a:t>
            </a:r>
          </a:p>
          <a:p>
            <a:r>
              <a:rPr lang="da-DK" dirty="0"/>
              <a:t>Stuff has happened in the past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71C826-34CC-4A7C-8779-0E2B56B07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216" y="2992407"/>
            <a:ext cx="6260062" cy="367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95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FF440-2E74-4E67-8AAC-AAADE35CAD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C455BF7-39C2-47B0-BB4B-E30F39DC86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Commands and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82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37B6F-B61C-4D69-B412-71AB52DC79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C565D0C-1058-49CC-B31B-B17A80585C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Command Query Responsibility Segregation</a:t>
            </a:r>
          </a:p>
        </p:txBody>
      </p:sp>
    </p:spTree>
    <p:extLst>
      <p:ext uri="{BB962C8B-B14F-4D97-AF65-F5344CB8AC3E}">
        <p14:creationId xmlns:p14="http://schemas.microsoft.com/office/powerpoint/2010/main" val="398807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1EC15-4C8F-4F2B-8429-1BA551C0A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a-DK" dirty="0"/>
              <a:t>The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3C959-AC3D-4D4B-89B7-148EE295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162050"/>
          </a:xfrm>
        </p:spPr>
        <p:txBody>
          <a:bodyPr>
            <a:normAutofit/>
          </a:bodyPr>
          <a:lstStyle/>
          <a:p>
            <a:r>
              <a:rPr lang="da-DK" dirty="0"/>
              <a:t>Challenges in doing distributed services</a:t>
            </a:r>
          </a:p>
          <a:p>
            <a:r>
              <a:rPr lang="da-DK" dirty="0"/>
              <a:t>Events how does it work?</a:t>
            </a:r>
          </a:p>
          <a:p>
            <a:r>
              <a:rPr lang="da-DK" dirty="0"/>
              <a:t>CQRS</a:t>
            </a:r>
          </a:p>
          <a:p>
            <a:r>
              <a:rPr lang="da-DK" dirty="0"/>
              <a:t>How does a Microservice look like?</a:t>
            </a:r>
          </a:p>
          <a:p>
            <a:r>
              <a:rPr lang="da-DK" dirty="0"/>
              <a:t>How can we utilize what we have learned to a highly available API?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4845-B9F6-470E-8D3F-B9595E235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0566" y="709863"/>
            <a:ext cx="8791575" cy="825058"/>
          </a:xfrm>
        </p:spPr>
        <p:txBody>
          <a:bodyPr/>
          <a:lstStyle/>
          <a:p>
            <a:r>
              <a:rPr lang="da-DK" dirty="0"/>
              <a:t>What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2F9B-457F-413C-A454-390A4BBB0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30566" y="1701050"/>
            <a:ext cx="8791575" cy="615030"/>
          </a:xfrm>
        </p:spPr>
        <p:txBody>
          <a:bodyPr/>
          <a:lstStyle/>
          <a:p>
            <a:r>
              <a:rPr lang="da-DK" dirty="0"/>
              <a:t>Seperates the reads from the writes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5A199C-3BBA-4BFF-80E9-88A898BA4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965" y="2482209"/>
            <a:ext cx="7252069" cy="38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7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6BE52-942E-4C15-9F31-D04D3411D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Different variations of Cqrs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45060-8BC6-4DD6-8176-E9AD6CBA3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Single database reads/writes</a:t>
            </a:r>
          </a:p>
          <a:p>
            <a:r>
              <a:rPr lang="da-DK" dirty="0"/>
              <a:t>Two databases, one write model on read model</a:t>
            </a:r>
          </a:p>
          <a:p>
            <a:r>
              <a:rPr lang="da-DK" dirty="0"/>
              <a:t>Event Sourcing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47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7F98D-50E7-4ECE-8CF3-703BB42BF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/>
              <a:t>Commands Via ServiceBus</a:t>
            </a:r>
            <a:endParaRPr lang="en-US" dirty="0"/>
          </a:p>
        </p:txBody>
      </p:sp>
      <p:graphicFrame>
        <p:nvGraphicFramePr>
          <p:cNvPr id="57" name="Content Placeholder 2">
            <a:extLst>
              <a:ext uri="{FF2B5EF4-FFF2-40B4-BE49-F238E27FC236}">
                <a16:creationId xmlns:a16="http://schemas.microsoft.com/office/drawing/2014/main" id="{50CA6E00-C3E6-4871-9833-2564BB081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748405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7581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C3FFEB-F37A-4FDA-9555-B4FF13E61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Quiries via http</a:t>
            </a:r>
            <a:endParaRPr lang="en-US" dirty="0"/>
          </a:p>
        </p:txBody>
      </p:sp>
      <p:graphicFrame>
        <p:nvGraphicFramePr>
          <p:cNvPr id="41" name="Content Placeholder 2">
            <a:extLst>
              <a:ext uri="{FF2B5EF4-FFF2-40B4-BE49-F238E27FC236}">
                <a16:creationId xmlns:a16="http://schemas.microsoft.com/office/drawing/2014/main" id="{7556EBDA-DD06-4187-B744-A39CCC9146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090786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6988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255A6-9710-4145-94AF-CA09E5E8A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Hit Save!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14573-920B-48A5-84A2-20F64EA0F2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We are going to need this later!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931D87-4225-46C5-ABDE-BE49A231D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00" y="2228850"/>
            <a:ext cx="42672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59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E00CA-5E79-48D6-B8E6-9628C6EEE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Microservices</a:t>
            </a:r>
            <a:endParaRPr lang="en-US" dirty="0"/>
          </a:p>
        </p:txBody>
      </p:sp>
      <p:pic>
        <p:nvPicPr>
          <p:cNvPr id="7" name="Graphic 6" descr="Gears">
            <a:extLst>
              <a:ext uri="{FF2B5EF4-FFF2-40B4-BE49-F238E27FC236}">
                <a16:creationId xmlns:a16="http://schemas.microsoft.com/office/drawing/2014/main" id="{3BC97777-A63B-428F-B10F-55D42F44C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11203" y="2249487"/>
            <a:ext cx="3549650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E42327D9-B94C-4E12-9C0A-D796B88A3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da-DK" sz="2000" dirty="0"/>
              <a:t>A service should be small</a:t>
            </a:r>
          </a:p>
          <a:p>
            <a:pPr>
              <a:lnSpc>
                <a:spcPct val="110000"/>
              </a:lnSpc>
            </a:pPr>
            <a:r>
              <a:rPr lang="da-DK" sz="2000" dirty="0"/>
              <a:t>Centered around a domain/aggregate root as defined in Domain Driven Design</a:t>
            </a:r>
          </a:p>
          <a:p>
            <a:pPr>
              <a:lnSpc>
                <a:spcPct val="110000"/>
              </a:lnSpc>
            </a:pPr>
            <a:r>
              <a:rPr lang="da-DK" sz="2000" dirty="0"/>
              <a:t>A variation of a hexagonal architecture</a:t>
            </a:r>
          </a:p>
          <a:p>
            <a:pPr lvl="1">
              <a:lnSpc>
                <a:spcPct val="110000"/>
              </a:lnSpc>
            </a:pPr>
            <a:r>
              <a:rPr lang="da-DK" dirty="0"/>
              <a:t>Ports and adaptors</a:t>
            </a:r>
          </a:p>
          <a:p>
            <a:pPr lvl="1">
              <a:lnSpc>
                <a:spcPct val="110000"/>
              </a:lnSpc>
            </a:pPr>
            <a:r>
              <a:rPr lang="da-DK" dirty="0"/>
              <a:t>Clean Architecure</a:t>
            </a:r>
          </a:p>
          <a:p>
            <a:pPr lvl="1">
              <a:lnSpc>
                <a:spcPct val="110000"/>
              </a:lnSpc>
            </a:pPr>
            <a:r>
              <a:rPr lang="da-DK" dirty="0"/>
              <a:t>Etc</a:t>
            </a:r>
          </a:p>
        </p:txBody>
      </p:sp>
    </p:spTree>
    <p:extLst>
      <p:ext uri="{BB962C8B-B14F-4D97-AF65-F5344CB8AC3E}">
        <p14:creationId xmlns:p14="http://schemas.microsoft.com/office/powerpoint/2010/main" val="321311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E0B4-9229-456F-8F2E-819B41D45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Hexagonal Service Architecture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CBFF2-5008-4E9C-880E-FF5E7E39D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571" y="2097088"/>
            <a:ext cx="5723326" cy="32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91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CB94-A3CE-4904-A797-2F69872F74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Each DOMAIN has two services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1EE4BA6-73FB-4D33-8A81-B3DAA2E7F3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What is this mad man talking about?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62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6F618-87EB-4583-ABE7-352FEC78E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Why?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429D52-78B9-4E0B-A3B4-E0E4C18C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83" y="1911862"/>
            <a:ext cx="949531" cy="35496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321BA-85FC-4562-A5D6-9B31B92320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9014" y="2008443"/>
            <a:ext cx="4710683" cy="3541714"/>
          </a:xfrm>
        </p:spPr>
        <p:txBody>
          <a:bodyPr>
            <a:normAutofit/>
          </a:bodyPr>
          <a:lstStyle/>
          <a:p>
            <a:r>
              <a:rPr lang="da-DK" sz="2200" dirty="0"/>
              <a:t>Complete seperation of reads/writes</a:t>
            </a:r>
          </a:p>
          <a:p>
            <a:r>
              <a:rPr lang="da-DK" sz="2200" dirty="0"/>
              <a:t>Easy data migration – Events and syncronization are not affecting the users</a:t>
            </a:r>
          </a:p>
          <a:p>
            <a:r>
              <a:rPr lang="da-DK" sz="2200" dirty="0"/>
              <a:t>Self balancing services – Updating denormalized data in the background</a:t>
            </a:r>
          </a:p>
          <a:p>
            <a:r>
              <a:rPr lang="da-DK" sz="2200" dirty="0"/>
              <a:t>Reliable performance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59687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0C3BF-4EC6-4075-8C5A-BB4D93669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4" name="Rectangle 13">
              <a:extLst>
                <a:ext uri="{FF2B5EF4-FFF2-40B4-BE49-F238E27FC236}">
                  <a16:creationId xmlns:a16="http://schemas.microsoft.com/office/drawing/2014/main" id="{AAD5EEF9-647D-437D-909D-552158996D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D572E06-C69D-4C73-907F-E960818C98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1745864-18DC-42B2-9FAE-4E0B3D06F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0066" y="1122363"/>
            <a:ext cx="5397933" cy="2387600"/>
          </a:xfrm>
        </p:spPr>
        <p:txBody>
          <a:bodyPr>
            <a:normAutofit/>
          </a:bodyPr>
          <a:lstStyle/>
          <a:p>
            <a:r>
              <a:rPr lang="da-DK" sz="2000" dirty="0"/>
              <a:t>The real magic</a:t>
            </a:r>
            <a:endParaRPr lang="en-US" sz="2000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2E4A142-5615-4323-853C-FEFB6FA4C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30896" y="3602038"/>
            <a:ext cx="5437103" cy="1655762"/>
          </a:xfrm>
        </p:spPr>
        <p:txBody>
          <a:bodyPr>
            <a:normAutofit/>
          </a:bodyPr>
          <a:lstStyle/>
          <a:p>
            <a:r>
              <a:rPr lang="da-DK" sz="4000" dirty="0">
                <a:solidFill>
                  <a:schemeClr val="tx1"/>
                </a:solidFill>
              </a:rPr>
              <a:t>Individual scaleable components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303495-A04E-4E7E-97E7-6A9B7C510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68" r="724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C427DC4-D0C8-4AD1-971C-C179999E4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11827C78-913D-484C-8C41-03DA31425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B6F8B17C-D826-4328-938A-3EA29923DD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39D88DB7-6249-4F7B-BE6A-FCC6D4978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756D5198-7167-4B16-AB98-5B4E36925F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DA8DAFD5-0534-4B77-9BDA-835065CBA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7CA8B15F-CF03-4D11-8AEC-82E80157B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59FF9F8-7A9B-4AA7-A132-383AF34859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CBA02FB8-E42C-45DA-AAF7-3397620DA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9929394A-93E2-4CC7-BE87-C83F6A8E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0D9C5509-FF48-4A4B-93E5-54BB49A4A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8D8D120B-EEA9-48FD-8996-23C6C46E1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3C6F42D5-B202-46C6-8515-D98407842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3970DAE-ED0B-4C16-A738-7D472097C3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3057B46C-1C3D-49B0-BFA0-F8C5242339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48CF20C5-3838-4173-A8B8-B2F2C98F1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ECE30E10-7578-4E62-ACBF-10C47906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944967BD-A875-4678-99F4-7F57BB00D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39B8890D-782F-4441-99F8-24D555ADB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BD2843C9-86AC-4823-8D89-66B62F94E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1B519EA3-915E-4EAD-A40F-32168E8E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7A321902-1E1D-4964-AF8F-D133DEA5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12E54C4-91A4-40EC-9182-578C6684F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8FA627D4-711B-43E1-956F-E83777F1E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A52861B4-1F11-4F96-B2C6-6CF1ABF3EA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8B08E382-69A6-4F49-B9D0-30282ABF2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C90814EC-520D-44F5-86DC-EC86DC654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F912B22F-31DB-46D6-8E4E-54EBED6B9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051A22F2-66B3-4FF2-89BD-CD02C26814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4C2C276D-BE72-4024-971D-6777F9524C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6AFDDC6B-3AFC-48D7-95CF-5FBB511D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FFAA444D-5CF5-4864-A37F-A111C8FF8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5FF79462-E4F2-48A6-A56D-0D6025638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966D2CEE-D08F-46BC-B14C-93765B5B5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599A4AD6-C27F-4336-9E88-8C647A23CF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44DF8341-5042-4DC0-BAEF-E3D91FF72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71762CC7-CB05-40DA-A00C-4E2E2480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4F9045FC-8914-48C8-A36C-AAA35E3F4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2B8DF617-2AF1-45FE-A0B8-E36B9580A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492D7FF8-46B6-4679-9439-2057238D5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33DDE513-207C-49C7-BF67-7526AAAA15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ABEE1802-DF83-4775-831C-512B9B0B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3882C4EF-F620-4972-8FB9-B856D2B6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531F85E7-F63E-4D39-8088-8195AD2274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9ADD32DD-B096-4677-80F8-B92AA01E6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9F1863D8-139F-4C40-BF00-40B6EA0F3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41C88777-539F-4497-8ACD-DB5EB48C8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502CEC28-4F28-4576-B919-7262CCC1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C9E5198A-7C53-4D62-BA3D-A3AC6FD0F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E9A854AB-3F74-4287-87DC-AF5A56885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4AB0057E-B3A6-4026-9957-95F85AEE5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3EE41E05-F297-4026-836E-28493C070B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C92C5E3B-704D-4F3E-8093-7CA684C41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825CD6F0-AF7C-4FF4-97CB-67456D1D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C4DD64A4-C034-4789-BB5E-F569044A3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683E0DB-6F21-4C3E-8305-9450FD8D6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F0A05D6A-7B96-4CC8-AE3F-7FD9D8AD9B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5D804E2E-555D-4400-AF17-C855839CB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18D98775-8A76-44FB-B847-48847A7B5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81718D4D-D78C-49F6-A8D0-9BFA8281A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77635061-C105-40C2-B344-85AFF348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8AC7657B-8096-43B1-8064-66D26AD3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53E7728E-84D6-4409-8B01-362F9C83C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4AC472D4-CE53-4329-A993-58B6E842D7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26159CF8-0326-4216-A837-F6D30FE96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41">
              <a:extLst>
                <a:ext uri="{FF2B5EF4-FFF2-40B4-BE49-F238E27FC236}">
                  <a16:creationId xmlns:a16="http://schemas.microsoft.com/office/drawing/2014/main" id="{9BC6B81B-A802-4A4A-A808-00EB769852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788072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5653-8BA7-4A82-9871-623353A8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FD039-D40F-449A-9201-1DBBB9CE0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a-DK" dirty="0"/>
              <a:t>Martin Clausen</a:t>
            </a:r>
          </a:p>
          <a:p>
            <a:r>
              <a:rPr lang="da-DK" dirty="0"/>
              <a:t>32 Years</a:t>
            </a:r>
          </a:p>
          <a:p>
            <a:r>
              <a:rPr lang="da-DK" dirty="0"/>
              <a:t>Working at Umbraco</a:t>
            </a:r>
          </a:p>
          <a:p>
            <a:r>
              <a:rPr lang="da-DK" dirty="0"/>
              <a:t>8 year’ish years in software development</a:t>
            </a:r>
          </a:p>
          <a:p>
            <a:r>
              <a:rPr lang="da-DK" dirty="0"/>
              <a:t>Incretibly small arms compared to the time i spend in the gym</a:t>
            </a:r>
          </a:p>
          <a:p>
            <a:r>
              <a:rPr lang="da-DK" dirty="0"/>
              <a:t>Diving adventures</a:t>
            </a:r>
          </a:p>
          <a:p>
            <a:r>
              <a:rPr lang="da-DK" dirty="0"/>
              <a:t>Travelling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37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D20CC-BEDF-487B-8B94-76C9E44DEC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Demo Time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2657FE-4165-4B39-A63D-0042337CC7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Take a look on the 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07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9DEF-64A6-4A17-B3DF-B2ACC6440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23518"/>
            <a:ext cx="9905998" cy="1478570"/>
          </a:xfrm>
        </p:spPr>
        <p:txBody>
          <a:bodyPr/>
          <a:lstStyle/>
          <a:p>
            <a:r>
              <a:rPr lang="da-DK" sz="1600" dirty="0"/>
              <a:t>Original problem</a:t>
            </a:r>
            <a:br>
              <a:rPr lang="da-DK" dirty="0"/>
            </a:br>
            <a:r>
              <a:rPr lang="da-DK" dirty="0"/>
              <a:t>Managing our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09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459C-9760-489C-9A90-8C4A1360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Communication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5320-E8A1-497C-BDEF-A2AA1C051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No Chaining Service to service http calls</a:t>
            </a:r>
          </a:p>
          <a:p>
            <a:r>
              <a:rPr lang="da-DK" dirty="0"/>
              <a:t>Max 1 http call from the api service</a:t>
            </a:r>
          </a:p>
          <a:p>
            <a:r>
              <a:rPr lang="da-DK" dirty="0"/>
              <a:t>Only call out to 1 domain / service</a:t>
            </a:r>
          </a:p>
          <a:p>
            <a:pPr marL="0" indent="0">
              <a:buNone/>
            </a:pPr>
            <a:r>
              <a:rPr lang="da-DK" b="1" dirty="0"/>
              <a:t>Challenges</a:t>
            </a:r>
          </a:p>
          <a:p>
            <a:r>
              <a:rPr lang="da-DK" dirty="0"/>
              <a:t>Normalized data structures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45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719544-E970-4888-88A9-7988E46226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2344" y="193039"/>
            <a:ext cx="8791575" cy="792163"/>
          </a:xfrm>
        </p:spPr>
        <p:txBody>
          <a:bodyPr/>
          <a:lstStyle/>
          <a:p>
            <a:r>
              <a:rPr lang="da-DK" dirty="0"/>
              <a:t>Demo Introduction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1960A9-1E71-4D97-A9BB-846EF1A4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599" y="1149765"/>
            <a:ext cx="6968576" cy="551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402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3">
            <a:extLst>
              <a:ext uri="{FF2B5EF4-FFF2-40B4-BE49-F238E27FC236}">
                <a16:creationId xmlns:a16="http://schemas.microsoft.com/office/drawing/2014/main" id="{0B85D0F9-D7C4-49DD-8D09-6B93EA941492}"/>
              </a:ext>
            </a:extLst>
          </p:cNvPr>
          <p:cNvSpPr txBox="1">
            <a:spLocks/>
          </p:cNvSpPr>
          <p:nvPr/>
        </p:nvSpPr>
        <p:spPr>
          <a:xfrm>
            <a:off x="2252344" y="193039"/>
            <a:ext cx="8791575" cy="792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Update Name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3DA96-17D1-4B3D-A6E1-F9E0ACBB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667" y="985202"/>
            <a:ext cx="6979864" cy="552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97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F96639-998B-4A63-BEB3-D2416805B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dirty="0"/>
              <a:t>Demo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8F58985-5FD3-45F4-AA55-79F53F3BB1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Keeping Denormalized data up-to-date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138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14D72-303A-4116-9E51-33756EA5F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Conclusion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EA99-F8DE-4330-A146-23869E113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863686"/>
          </a:xfrm>
        </p:spPr>
        <p:txBody>
          <a:bodyPr>
            <a:normAutofit fontScale="85000" lnSpcReduction="20000"/>
          </a:bodyPr>
          <a:lstStyle/>
          <a:p>
            <a:r>
              <a:rPr lang="da-DK" b="1" dirty="0"/>
              <a:t>Wins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High Availability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Low latency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Clear seperation of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Low coupling between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Easily evolving architecture</a:t>
            </a:r>
          </a:p>
          <a:p>
            <a:r>
              <a:rPr lang="da-DK" b="1" dirty="0"/>
              <a:t>The challenge - </a:t>
            </a:r>
            <a:r>
              <a:rPr lang="da-DK" dirty="0"/>
              <a:t>Eventual consistency</a:t>
            </a:r>
            <a:endParaRPr lang="da-DK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Remedy with Technologies such as SignalR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Meaningful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Queue monitoring and alerts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a-DK" dirty="0"/>
              <a:t>Compensating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D70394-8040-41DF-ABCB-EABA9571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200" y="211328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2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BE27EF-D74D-4C2C-9E00-5BB13DE4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You might want to use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E6B08-D7CB-46C8-9D8A-EF5D41390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Service Orchestrators</a:t>
            </a:r>
          </a:p>
          <a:p>
            <a:r>
              <a:rPr lang="da-DK" dirty="0"/>
              <a:t>Service templating</a:t>
            </a:r>
          </a:p>
          <a:p>
            <a:r>
              <a:rPr lang="da-DK" dirty="0"/>
              <a:t>CI/CD Pipelines</a:t>
            </a:r>
          </a:p>
          <a:p>
            <a:r>
              <a:rPr lang="da-DK" dirty="0"/>
              <a:t>Have fun, and reach out!</a:t>
            </a:r>
          </a:p>
        </p:txBody>
      </p:sp>
    </p:spTree>
    <p:extLst>
      <p:ext uri="{BB962C8B-B14F-4D97-AF65-F5344CB8AC3E}">
        <p14:creationId xmlns:p14="http://schemas.microsoft.com/office/powerpoint/2010/main" val="1022682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15762B-A3EF-4648-B1AF-D6292D03A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230" y="1419224"/>
            <a:ext cx="8046554" cy="370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44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4D6A640B-6684-4338-9199-6EE758735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BAB052D-92E4-4715-895B-E42323075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305051" cy="6858001"/>
            <a:chOff x="0" y="0"/>
            <a:chExt cx="2305051" cy="6858001"/>
          </a:xfrm>
          <a:solidFill>
            <a:schemeClr val="bg2">
              <a:lumMod val="60000"/>
              <a:lumOff val="40000"/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F9792D54-14D4-44D6-A491-DEA72C26C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D3CB19E7-637B-4FA1-B5E7-E35CF50AD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B8CED72B-CBE7-450E-BE7C-247E88439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3BBD7465-3665-40AE-98E8-F8503EE20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86CB6F49-3080-4A29-860D-F8F1AC4AC3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EA3A8EBB-EC1C-42C6-B409-E065ACD0EF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0F0AAA08-BD9A-4F88-A60C-F2ECB84CE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44ACFC6E-01EE-4A01-8C39-0C4BC6B4EF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DDE8B861-702A-45C6-A7C5-D20764B55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28DFAFFC-4BAC-4606-8F45-47284ED2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B141C913-8CB4-4E5B-B684-BD4036777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81E80ADE-DC6D-491B-BAC4-A90D44FD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4A425A61-47B5-41CA-A1D6-21C358B89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B44D4532-40A1-4CEB-8A1C-711180D58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31056221-3B7D-4E0B-A366-3E03523EF5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0F4CE988-2CA1-4875-8419-BC9914E7A9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D5E11DED-8522-4839-A2C5-9D64FBB03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3A1EE55C-F160-4A56-ABFE-5EE18FE21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519A9CFB-FBD5-4742-9228-976E852BC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E808A3F5-6663-49E0-B6BB-AFBBCD50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33A492F1-3A43-47FE-8E3E-4BF2B7864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ED7DF23-0B1F-4E17-8EC2-1B74D318F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FE1204BD-7481-4989-957D-B61AEA964A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DD3C5673-1874-477D-AE35-B37A91974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DA963A0C-386F-4A9E-89E8-67081094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D527BB52-D4EE-4CAA-A8A0-53A27DC7F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2A037511-5E0A-4293-81AB-28C5DC96B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42A7FE1C-EF14-483B-B5FC-FDC150282A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45A82D49-825B-47BC-8622-A1D54C5C2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039D74A5-B4AF-4800-B941-E5F8CD44E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70B5D059-1472-474F-BDE6-881B5D1CD7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736D79CC-81E0-4C87-ABAC-58197ADB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7E72BA97-1228-4006-B095-8D9FB45FB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36FA3A99-37FB-4B03-A810-425BC9B379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2E45B959-2AD5-4FE4-BF6A-4F011011CF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CEE29A17-924F-4EED-A18C-E6A0137E5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EFB8BDF1-3A59-4EE5-BFAB-4F4B301E3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8F94E417-93B4-4071-A6D1-AE66CA682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A18F44A8-385D-4EB4-A013-7EB252A275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B25FB320-9784-4EA9-B1AE-3BF9106E6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C9EB05E6-5BE4-4EE1-9F0C-E8B57B362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C66CAA98-15DB-4EF7-B2CA-54F523A3C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7A30C330-EB27-4D08-82D2-7311A8505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85C54D0-DCD8-43CD-AE6D-00487565C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BC525C34-0A4A-4042-8FA3-F64A115AE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870751A2-DBE9-4631-86D3-800E774916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ED6D7806-3E23-488D-80ED-281D3DA72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170E0895-F9C9-44BA-AF81-F7938C7E4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75AD3DD3-BD4A-4DD9-9AC1-C60E34174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D047B55E-0847-4696-8101-A643C3C7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CB3EF1DB-37BD-463B-A542-7AA57DC9F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5D0E013-2F18-4248-9D83-3BFF25A05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E7D95722-3A1F-4917-8C16-D4D409941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54912BE-A961-4720-992C-09A2D13DE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123" name="Round Diagonal Corner Rectangle 7">
            <a:extLst>
              <a:ext uri="{FF2B5EF4-FFF2-40B4-BE49-F238E27FC236}">
                <a16:creationId xmlns:a16="http://schemas.microsoft.com/office/drawing/2014/main" id="{FF5E4228-419E-44B9-B090-94A9540E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079" y="0"/>
            <a:ext cx="8132922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A359F0-FDC4-4BEE-B5C0-C4ED46CA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963613"/>
            <a:ext cx="6013703" cy="41497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/>
              <a:t>Disclaimer</a:t>
            </a:r>
            <a:br>
              <a:rPr lang="en-US" sz="6000" dirty="0"/>
            </a:br>
            <a:r>
              <a:rPr lang="en-US" sz="6000" dirty="0"/>
              <a:t>NO Silver bullet!</a:t>
            </a:r>
          </a:p>
        </p:txBody>
      </p:sp>
    </p:spTree>
    <p:extLst>
      <p:ext uri="{BB962C8B-B14F-4D97-AF65-F5344CB8AC3E}">
        <p14:creationId xmlns:p14="http://schemas.microsoft.com/office/powerpoint/2010/main" val="3488250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5293-C921-4829-B5E5-E16FF1C21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53385"/>
          </a:xfrm>
        </p:spPr>
        <p:txBody>
          <a:bodyPr>
            <a:normAutofit fontScale="90000"/>
          </a:bodyPr>
          <a:lstStyle/>
          <a:p>
            <a:r>
              <a:rPr lang="da-DK" dirty="0"/>
              <a:t>The overview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B2D252D-A9BF-4071-A18A-EC10E602B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574" y="1214274"/>
            <a:ext cx="6930045" cy="548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7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AD643-0A56-468A-A004-F56DEC83E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Dependency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0F1E-6BA4-49FF-A4D2-4DB513BD7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Evolving the architecture</a:t>
            </a:r>
          </a:p>
          <a:p>
            <a:r>
              <a:rPr lang="da-DK" dirty="0"/>
              <a:t>Ever increasing network activity between services</a:t>
            </a:r>
          </a:p>
          <a:p>
            <a:r>
              <a:rPr lang="da-DK" dirty="0"/>
              <a:t>A Mudded landscape</a:t>
            </a:r>
            <a:r>
              <a:rPr lang="en-US" dirty="0"/>
              <a:t> where everything is dependent on each other (just like the monolith)</a:t>
            </a:r>
          </a:p>
          <a:p>
            <a:r>
              <a:rPr lang="da-DK" dirty="0"/>
              <a:t>S</a:t>
            </a:r>
            <a:r>
              <a:rPr lang="en-US" dirty="0" err="1"/>
              <a:t>ynchronous</a:t>
            </a:r>
            <a:r>
              <a:rPr lang="en-US" dirty="0"/>
              <a:t> communication because its easy </a:t>
            </a:r>
          </a:p>
          <a:p>
            <a:r>
              <a:rPr lang="da-DK" dirty="0"/>
              <a:t>The road to hell is paved with good intentions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6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E90DF-6981-43D7-A3D7-DAE33BAB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147" y="264329"/>
            <a:ext cx="7792279" cy="63381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A225D2-634C-4CFF-AF1D-942B1306FDB5}"/>
              </a:ext>
            </a:extLst>
          </p:cNvPr>
          <p:cNvSpPr/>
          <p:nvPr/>
        </p:nvSpPr>
        <p:spPr>
          <a:xfrm>
            <a:off x="2606040" y="416560"/>
            <a:ext cx="1579880" cy="58928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46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40000"/>
              </a:schemeClr>
            </a:gs>
            <a:gs pos="100000">
              <a:schemeClr val="bg2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D276684-B387-4740-B467-9F85F45A3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6F45C-D5B4-4459-9207-F81AE4E73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a-DK" dirty="0"/>
              <a:t>Fallacies of distributed computing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FFC21D-75B5-405F-80F3-87A3B4DF2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387880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2418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2E90DF-6981-43D7-A3D7-DAE33BAB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198" y="144603"/>
            <a:ext cx="7792279" cy="6338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383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661</Words>
  <Application>Microsoft Office PowerPoint</Application>
  <PresentationFormat>Widescreen</PresentationFormat>
  <Paragraphs>162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Trebuchet MS</vt:lpstr>
      <vt:lpstr>Tw Cen MT</vt:lpstr>
      <vt:lpstr>Circuit</vt:lpstr>
      <vt:lpstr>Event Driven Microservice Architecture</vt:lpstr>
      <vt:lpstr>The overview</vt:lpstr>
      <vt:lpstr>Me</vt:lpstr>
      <vt:lpstr>Disclaimer NO Silver bullet!</vt:lpstr>
      <vt:lpstr>The overview</vt:lpstr>
      <vt:lpstr>Dependency Management</vt:lpstr>
      <vt:lpstr>PowerPoint Presentation</vt:lpstr>
      <vt:lpstr>Fallacies of distributed computing</vt:lpstr>
      <vt:lpstr>PowerPoint Presentation</vt:lpstr>
      <vt:lpstr>PowerPoint Presentation</vt:lpstr>
      <vt:lpstr>PowerPoint Presentation</vt:lpstr>
      <vt:lpstr>Bird aint gonna fly</vt:lpstr>
      <vt:lpstr>How Can we fix that?</vt:lpstr>
      <vt:lpstr>Event Driven archicture</vt:lpstr>
      <vt:lpstr>Service bus Vocabulary</vt:lpstr>
      <vt:lpstr>It puts a message on the bus (Commands)</vt:lpstr>
      <vt:lpstr>It Puts the message on a Topic (Events)</vt:lpstr>
      <vt:lpstr>Demo</vt:lpstr>
      <vt:lpstr>CQRS</vt:lpstr>
      <vt:lpstr>What is it?</vt:lpstr>
      <vt:lpstr>Different variations of Cqrs</vt:lpstr>
      <vt:lpstr>Commands Via ServiceBus</vt:lpstr>
      <vt:lpstr>Quiries via http</vt:lpstr>
      <vt:lpstr>Hit Save!</vt:lpstr>
      <vt:lpstr>Microservices</vt:lpstr>
      <vt:lpstr>Hexagonal Service Architecture</vt:lpstr>
      <vt:lpstr>Each DOMAIN has two services</vt:lpstr>
      <vt:lpstr>Why?</vt:lpstr>
      <vt:lpstr>The real magic</vt:lpstr>
      <vt:lpstr>Demo Time</vt:lpstr>
      <vt:lpstr>Original problem Managing our dependencies</vt:lpstr>
      <vt:lpstr>Communication</vt:lpstr>
      <vt:lpstr>Demo Introduction</vt:lpstr>
      <vt:lpstr>PowerPoint Presentation</vt:lpstr>
      <vt:lpstr>Demo</vt:lpstr>
      <vt:lpstr>Conclusion</vt:lpstr>
      <vt:lpstr>You might want to use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Driven Microservice Architecture</dc:title>
  <dc:creator>Martin Humlund Clausen</dc:creator>
  <cp:lastModifiedBy>Martin Humlund Clausen</cp:lastModifiedBy>
  <cp:revision>28</cp:revision>
  <dcterms:created xsi:type="dcterms:W3CDTF">2019-05-26T15:33:23Z</dcterms:created>
  <dcterms:modified xsi:type="dcterms:W3CDTF">2019-05-28T16:31:21Z</dcterms:modified>
</cp:coreProperties>
</file>